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8" r:id="rId3"/>
    <p:sldId id="306" r:id="rId4"/>
    <p:sldId id="307" r:id="rId5"/>
    <p:sldId id="308" r:id="rId6"/>
    <p:sldId id="309" r:id="rId7"/>
    <p:sldId id="311" r:id="rId8"/>
    <p:sldId id="310" r:id="rId9"/>
    <p:sldId id="312" r:id="rId10"/>
    <p:sldId id="313" r:id="rId11"/>
    <p:sldId id="314" r:id="rId12"/>
    <p:sldId id="315" r:id="rId13"/>
    <p:sldId id="319" r:id="rId14"/>
    <p:sldId id="316" r:id="rId15"/>
    <p:sldId id="317" r:id="rId16"/>
    <p:sldId id="320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2846"/>
    <a:srgbClr val="F7D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5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pkova Katerina" userId="5f585013-303a-461f-bf50-c4c84e77e32c" providerId="ADAL" clId="{90D72C03-86B8-4150-AC50-3E909E8BF1F6}"/>
    <pc:docChg chg="undo custSel addSld delSld modSld sldOrd">
      <pc:chgData name="Capkova Katerina" userId="5f585013-303a-461f-bf50-c4c84e77e32c" providerId="ADAL" clId="{90D72C03-86B8-4150-AC50-3E909E8BF1F6}" dt="2024-09-13T12:01:35.715" v="1232" actId="1076"/>
      <pc:docMkLst>
        <pc:docMk/>
      </pc:docMkLst>
      <pc:sldChg chg="addSp delSp modSp mod">
        <pc:chgData name="Capkova Katerina" userId="5f585013-303a-461f-bf50-c4c84e77e32c" providerId="ADAL" clId="{90D72C03-86B8-4150-AC50-3E909E8BF1F6}" dt="2024-09-13T11:46:11.737" v="981" actId="1076"/>
        <pc:sldMkLst>
          <pc:docMk/>
          <pc:sldMk cId="418891055" sldId="258"/>
        </pc:sldMkLst>
        <pc:graphicFrameChg chg="add del mod">
          <ac:chgData name="Capkova Katerina" userId="5f585013-303a-461f-bf50-c4c84e77e32c" providerId="ADAL" clId="{90D72C03-86B8-4150-AC50-3E909E8BF1F6}" dt="2024-09-13T10:38:26.103" v="10" actId="14100"/>
          <ac:graphicFrameMkLst>
            <pc:docMk/>
            <pc:sldMk cId="418891055" sldId="258"/>
            <ac:graphicFrameMk id="4" creationId="{9B3396AC-1EED-4168-84C7-1B9C7B0B3347}"/>
          </ac:graphicFrameMkLst>
        </pc:graphicFrameChg>
        <pc:graphicFrameChg chg="add del mod">
          <ac:chgData name="Capkova Katerina" userId="5f585013-303a-461f-bf50-c4c84e77e32c" providerId="ADAL" clId="{90D72C03-86B8-4150-AC50-3E909E8BF1F6}" dt="2024-09-13T10:37:49.340" v="5"/>
          <ac:graphicFrameMkLst>
            <pc:docMk/>
            <pc:sldMk cId="418891055" sldId="258"/>
            <ac:graphicFrameMk id="12" creationId="{8FD014CA-A3CE-4705-929E-365B0691933D}"/>
          </ac:graphicFrameMkLst>
        </pc:graphicFrameChg>
        <pc:picChg chg="add mod modCrop">
          <ac:chgData name="Capkova Katerina" userId="5f585013-303a-461f-bf50-c4c84e77e32c" providerId="ADAL" clId="{90D72C03-86B8-4150-AC50-3E909E8BF1F6}" dt="2024-09-13T11:46:11.737" v="981" actId="1076"/>
          <ac:picMkLst>
            <pc:docMk/>
            <pc:sldMk cId="418891055" sldId="258"/>
            <ac:picMk id="7" creationId="{778FFE8B-1845-4625-9348-9547B7B32D19}"/>
          </ac:picMkLst>
        </pc:picChg>
        <pc:picChg chg="del">
          <ac:chgData name="Capkova Katerina" userId="5f585013-303a-461f-bf50-c4c84e77e32c" providerId="ADAL" clId="{90D72C03-86B8-4150-AC50-3E909E8BF1F6}" dt="2024-09-13T11:46:06.873" v="980" actId="478"/>
          <ac:picMkLst>
            <pc:docMk/>
            <pc:sldMk cId="418891055" sldId="258"/>
            <ac:picMk id="1028" creationId="{2137244E-F95C-48CC-817F-3D3F88BCE4E9}"/>
          </ac:picMkLst>
        </pc:picChg>
      </pc:sldChg>
      <pc:sldChg chg="addSp delSp modSp mod">
        <pc:chgData name="Capkova Katerina" userId="5f585013-303a-461f-bf50-c4c84e77e32c" providerId="ADAL" clId="{90D72C03-86B8-4150-AC50-3E909E8BF1F6}" dt="2024-09-13T11:47:48.832" v="1004" actId="1076"/>
        <pc:sldMkLst>
          <pc:docMk/>
          <pc:sldMk cId="3580991926" sldId="306"/>
        </pc:sldMkLst>
        <pc:spChg chg="mod">
          <ac:chgData name="Capkova Katerina" userId="5f585013-303a-461f-bf50-c4c84e77e32c" providerId="ADAL" clId="{90D72C03-86B8-4150-AC50-3E909E8BF1F6}" dt="2024-09-13T11:47:43.644" v="1003" actId="20577"/>
          <ac:spMkLst>
            <pc:docMk/>
            <pc:sldMk cId="3580991926" sldId="306"/>
            <ac:spMk id="3" creationId="{4A972D08-7BE4-4345-A71A-7E733353BF5F}"/>
          </ac:spMkLst>
        </pc:spChg>
        <pc:spChg chg="mod">
          <ac:chgData name="Capkova Katerina" userId="5f585013-303a-461f-bf50-c4c84e77e32c" providerId="ADAL" clId="{90D72C03-86B8-4150-AC50-3E909E8BF1F6}" dt="2024-09-13T10:39:44.015" v="32" actId="20577"/>
          <ac:spMkLst>
            <pc:docMk/>
            <pc:sldMk cId="3580991926" sldId="306"/>
            <ac:spMk id="10" creationId="{94D59529-9184-4C53-A427-CA0C925ED30D}"/>
          </ac:spMkLst>
        </pc:spChg>
        <pc:picChg chg="add del mod">
          <ac:chgData name="Capkova Katerina" userId="5f585013-303a-461f-bf50-c4c84e77e32c" providerId="ADAL" clId="{90D72C03-86B8-4150-AC50-3E909E8BF1F6}" dt="2024-09-13T11:47:12.282" v="993" actId="478"/>
          <ac:picMkLst>
            <pc:docMk/>
            <pc:sldMk cId="3580991926" sldId="306"/>
            <ac:picMk id="6" creationId="{5BB6EA96-6C24-4CEB-92EB-D00982B87AA8}"/>
          </ac:picMkLst>
        </pc:picChg>
        <pc:picChg chg="add mod">
          <ac:chgData name="Capkova Katerina" userId="5f585013-303a-461f-bf50-c4c84e77e32c" providerId="ADAL" clId="{90D72C03-86B8-4150-AC50-3E909E8BF1F6}" dt="2024-09-13T11:47:48.832" v="1004" actId="1076"/>
          <ac:picMkLst>
            <pc:docMk/>
            <pc:sldMk cId="3580991926" sldId="306"/>
            <ac:picMk id="7" creationId="{EB1E446D-E506-4805-8F16-9B74F0F41257}"/>
          </ac:picMkLst>
        </pc:picChg>
        <pc:picChg chg="add mod modCrop">
          <ac:chgData name="Capkova Katerina" userId="5f585013-303a-461f-bf50-c4c84e77e32c" providerId="ADAL" clId="{90D72C03-86B8-4150-AC50-3E909E8BF1F6}" dt="2024-09-13T11:47:20.464" v="996" actId="1076"/>
          <ac:picMkLst>
            <pc:docMk/>
            <pc:sldMk cId="3580991926" sldId="306"/>
            <ac:picMk id="8" creationId="{A71AF9FF-CD81-4D01-A88A-13E874F80F5B}"/>
          </ac:picMkLst>
        </pc:picChg>
      </pc:sldChg>
      <pc:sldChg chg="addSp delSp modSp mod">
        <pc:chgData name="Capkova Katerina" userId="5f585013-303a-461f-bf50-c4c84e77e32c" providerId="ADAL" clId="{90D72C03-86B8-4150-AC50-3E909E8BF1F6}" dt="2024-09-13T10:47:41.942" v="197" actId="5793"/>
        <pc:sldMkLst>
          <pc:docMk/>
          <pc:sldMk cId="2048365237" sldId="307"/>
        </pc:sldMkLst>
        <pc:spChg chg="mod">
          <ac:chgData name="Capkova Katerina" userId="5f585013-303a-461f-bf50-c4c84e77e32c" providerId="ADAL" clId="{90D72C03-86B8-4150-AC50-3E909E8BF1F6}" dt="2024-09-13T10:47:41.942" v="197" actId="5793"/>
          <ac:spMkLst>
            <pc:docMk/>
            <pc:sldMk cId="2048365237" sldId="307"/>
            <ac:spMk id="3" creationId="{4A972D08-7BE4-4345-A71A-7E733353BF5F}"/>
          </ac:spMkLst>
        </pc:spChg>
        <pc:spChg chg="del mod">
          <ac:chgData name="Capkova Katerina" userId="5f585013-303a-461f-bf50-c4c84e77e32c" providerId="ADAL" clId="{90D72C03-86B8-4150-AC50-3E909E8BF1F6}" dt="2024-09-13T10:44:46.861" v="123" actId="478"/>
          <ac:spMkLst>
            <pc:docMk/>
            <pc:sldMk cId="2048365237" sldId="307"/>
            <ac:spMk id="10" creationId="{94D59529-9184-4C53-A427-CA0C925ED30D}"/>
          </ac:spMkLst>
        </pc:spChg>
        <pc:picChg chg="add mod">
          <ac:chgData name="Capkova Katerina" userId="5f585013-303a-461f-bf50-c4c84e77e32c" providerId="ADAL" clId="{90D72C03-86B8-4150-AC50-3E909E8BF1F6}" dt="2024-09-13T10:45:48.059" v="138" actId="14100"/>
          <ac:picMkLst>
            <pc:docMk/>
            <pc:sldMk cId="2048365237" sldId="307"/>
            <ac:picMk id="6" creationId="{F203FA8F-F99A-4859-94E1-EA577CB0C88E}"/>
          </ac:picMkLst>
        </pc:picChg>
        <pc:picChg chg="add mod">
          <ac:chgData name="Capkova Katerina" userId="5f585013-303a-461f-bf50-c4c84e77e32c" providerId="ADAL" clId="{90D72C03-86B8-4150-AC50-3E909E8BF1F6}" dt="2024-09-13T10:46:08.667" v="145" actId="1076"/>
          <ac:picMkLst>
            <pc:docMk/>
            <pc:sldMk cId="2048365237" sldId="307"/>
            <ac:picMk id="7" creationId="{FB10954B-8497-4D6B-918F-F732E02A7D5C}"/>
          </ac:picMkLst>
        </pc:picChg>
      </pc:sldChg>
      <pc:sldChg chg="addSp modSp mod">
        <pc:chgData name="Capkova Katerina" userId="5f585013-303a-461f-bf50-c4c84e77e32c" providerId="ADAL" clId="{90D72C03-86B8-4150-AC50-3E909E8BF1F6}" dt="2024-09-13T10:52:17.612" v="280" actId="20577"/>
        <pc:sldMkLst>
          <pc:docMk/>
          <pc:sldMk cId="1659778719" sldId="308"/>
        </pc:sldMkLst>
        <pc:spChg chg="mod">
          <ac:chgData name="Capkova Katerina" userId="5f585013-303a-461f-bf50-c4c84e77e32c" providerId="ADAL" clId="{90D72C03-86B8-4150-AC50-3E909E8BF1F6}" dt="2024-09-13T10:51:47.757" v="270" actId="12"/>
          <ac:spMkLst>
            <pc:docMk/>
            <pc:sldMk cId="1659778719" sldId="308"/>
            <ac:spMk id="3" creationId="{4A972D08-7BE4-4345-A71A-7E733353BF5F}"/>
          </ac:spMkLst>
        </pc:spChg>
        <pc:spChg chg="mod">
          <ac:chgData name="Capkova Katerina" userId="5f585013-303a-461f-bf50-c4c84e77e32c" providerId="ADAL" clId="{90D72C03-86B8-4150-AC50-3E909E8BF1F6}" dt="2024-09-13T10:52:17.612" v="280" actId="20577"/>
          <ac:spMkLst>
            <pc:docMk/>
            <pc:sldMk cId="1659778719" sldId="308"/>
            <ac:spMk id="10" creationId="{94D59529-9184-4C53-A427-CA0C925ED30D}"/>
          </ac:spMkLst>
        </pc:spChg>
        <pc:picChg chg="add mod">
          <ac:chgData name="Capkova Katerina" userId="5f585013-303a-461f-bf50-c4c84e77e32c" providerId="ADAL" clId="{90D72C03-86B8-4150-AC50-3E909E8BF1F6}" dt="2024-09-13T10:51:38.193" v="268" actId="1076"/>
          <ac:picMkLst>
            <pc:docMk/>
            <pc:sldMk cId="1659778719" sldId="308"/>
            <ac:picMk id="6" creationId="{2F28228B-5786-4EB0-B910-328215FF534F}"/>
          </ac:picMkLst>
        </pc:picChg>
      </pc:sldChg>
      <pc:sldChg chg="addSp delSp modSp mod">
        <pc:chgData name="Capkova Katerina" userId="5f585013-303a-461f-bf50-c4c84e77e32c" providerId="ADAL" clId="{90D72C03-86B8-4150-AC50-3E909E8BF1F6}" dt="2024-09-13T11:54:08.774" v="1098" actId="1582"/>
        <pc:sldMkLst>
          <pc:docMk/>
          <pc:sldMk cId="2556904818" sldId="309"/>
        </pc:sldMkLst>
        <pc:spChg chg="del">
          <ac:chgData name="Capkova Katerina" userId="5f585013-303a-461f-bf50-c4c84e77e32c" providerId="ADAL" clId="{90D72C03-86B8-4150-AC50-3E909E8BF1F6}" dt="2024-09-13T10:53:13.563" v="324"/>
          <ac:spMkLst>
            <pc:docMk/>
            <pc:sldMk cId="2556904818" sldId="309"/>
            <ac:spMk id="3" creationId="{4A972D08-7BE4-4345-A71A-7E733353BF5F}"/>
          </ac:spMkLst>
        </pc:spChg>
        <pc:spChg chg="add mod">
          <ac:chgData name="Capkova Katerina" userId="5f585013-303a-461f-bf50-c4c84e77e32c" providerId="ADAL" clId="{90D72C03-86B8-4150-AC50-3E909E8BF1F6}" dt="2024-09-13T11:53:46.412" v="1096" actId="1582"/>
          <ac:spMkLst>
            <pc:docMk/>
            <pc:sldMk cId="2556904818" sldId="309"/>
            <ac:spMk id="7" creationId="{A98D00E8-F5FE-420E-BAA8-A62D04DE84D6}"/>
          </ac:spMkLst>
        </pc:spChg>
        <pc:spChg chg="add mod">
          <ac:chgData name="Capkova Katerina" userId="5f585013-303a-461f-bf50-c4c84e77e32c" providerId="ADAL" clId="{90D72C03-86B8-4150-AC50-3E909E8BF1F6}" dt="2024-09-13T11:54:03.642" v="1097" actId="1582"/>
          <ac:spMkLst>
            <pc:docMk/>
            <pc:sldMk cId="2556904818" sldId="309"/>
            <ac:spMk id="8" creationId="{C1DFD7F1-713F-4B29-9B34-51C84BF10C83}"/>
          </ac:spMkLst>
        </pc:spChg>
        <pc:spChg chg="mod">
          <ac:chgData name="Capkova Katerina" userId="5f585013-303a-461f-bf50-c4c84e77e32c" providerId="ADAL" clId="{90D72C03-86B8-4150-AC50-3E909E8BF1F6}" dt="2024-09-13T10:53:07.304" v="323" actId="20577"/>
          <ac:spMkLst>
            <pc:docMk/>
            <pc:sldMk cId="2556904818" sldId="309"/>
            <ac:spMk id="10" creationId="{94D59529-9184-4C53-A427-CA0C925ED30D}"/>
          </ac:spMkLst>
        </pc:spChg>
        <pc:spChg chg="add mod">
          <ac:chgData name="Capkova Katerina" userId="5f585013-303a-461f-bf50-c4c84e77e32c" providerId="ADAL" clId="{90D72C03-86B8-4150-AC50-3E909E8BF1F6}" dt="2024-09-13T11:54:08.774" v="1098" actId="1582"/>
          <ac:spMkLst>
            <pc:docMk/>
            <pc:sldMk cId="2556904818" sldId="309"/>
            <ac:spMk id="11" creationId="{D6AE163E-570B-4675-8039-BD1568D0B24B}"/>
          </ac:spMkLst>
        </pc:spChg>
        <pc:picChg chg="add mod">
          <ac:chgData name="Capkova Katerina" userId="5f585013-303a-461f-bf50-c4c84e77e32c" providerId="ADAL" clId="{90D72C03-86B8-4150-AC50-3E909E8BF1F6}" dt="2024-09-13T10:59:51.877" v="393" actId="1076"/>
          <ac:picMkLst>
            <pc:docMk/>
            <pc:sldMk cId="2556904818" sldId="309"/>
            <ac:picMk id="6" creationId="{69B62F49-1214-407D-85FF-614EC6CBA1CF}"/>
          </ac:picMkLst>
        </pc:picChg>
        <pc:picChg chg="add del mod">
          <ac:chgData name="Capkova Katerina" userId="5f585013-303a-461f-bf50-c4c84e77e32c" providerId="ADAL" clId="{90D72C03-86B8-4150-AC50-3E909E8BF1F6}" dt="2024-09-13T10:57:07.369" v="378"/>
          <ac:picMkLst>
            <pc:docMk/>
            <pc:sldMk cId="2556904818" sldId="309"/>
            <ac:picMk id="9" creationId="{33AC234D-60C1-4E11-8AE9-600DD495EC63}"/>
          </ac:picMkLst>
        </pc:picChg>
        <pc:picChg chg="add del mod">
          <ac:chgData name="Capkova Katerina" userId="5f585013-303a-461f-bf50-c4c84e77e32c" providerId="ADAL" clId="{90D72C03-86B8-4150-AC50-3E909E8BF1F6}" dt="2024-09-13T11:04:26.480" v="455"/>
          <ac:picMkLst>
            <pc:docMk/>
            <pc:sldMk cId="2556904818" sldId="309"/>
            <ac:picMk id="12" creationId="{3169A974-C423-4B1D-A976-00E5B6BC6A61}"/>
          </ac:picMkLst>
        </pc:picChg>
      </pc:sldChg>
      <pc:sldChg chg="addSp delSp modSp mod">
        <pc:chgData name="Capkova Katerina" userId="5f585013-303a-461f-bf50-c4c84e77e32c" providerId="ADAL" clId="{90D72C03-86B8-4150-AC50-3E909E8BF1F6}" dt="2024-09-13T11:35:48.216" v="573" actId="1440"/>
        <pc:sldMkLst>
          <pc:docMk/>
          <pc:sldMk cId="1329688629" sldId="310"/>
        </pc:sldMkLst>
        <pc:spChg chg="del mod">
          <ac:chgData name="Capkova Katerina" userId="5f585013-303a-461f-bf50-c4c84e77e32c" providerId="ADAL" clId="{90D72C03-86B8-4150-AC50-3E909E8BF1F6}" dt="2024-09-13T11:01:37.749" v="413" actId="478"/>
          <ac:spMkLst>
            <pc:docMk/>
            <pc:sldMk cId="1329688629" sldId="310"/>
            <ac:spMk id="3" creationId="{4A972D08-7BE4-4345-A71A-7E733353BF5F}"/>
          </ac:spMkLst>
        </pc:spChg>
        <pc:spChg chg="add mod">
          <ac:chgData name="Capkova Katerina" userId="5f585013-303a-461f-bf50-c4c84e77e32c" providerId="ADAL" clId="{90D72C03-86B8-4150-AC50-3E909E8BF1F6}" dt="2024-09-13T11:03:32.765" v="453" actId="20577"/>
          <ac:spMkLst>
            <pc:docMk/>
            <pc:sldMk cId="1329688629" sldId="310"/>
            <ac:spMk id="7" creationId="{E8F3CCB0-6257-47BD-BDA5-2D9742781FBD}"/>
          </ac:spMkLst>
        </pc:spChg>
        <pc:spChg chg="del mod">
          <ac:chgData name="Capkova Katerina" userId="5f585013-303a-461f-bf50-c4c84e77e32c" providerId="ADAL" clId="{90D72C03-86B8-4150-AC50-3E909E8BF1F6}" dt="2024-09-13T11:01:32.863" v="411" actId="478"/>
          <ac:spMkLst>
            <pc:docMk/>
            <pc:sldMk cId="1329688629" sldId="310"/>
            <ac:spMk id="10" creationId="{94D59529-9184-4C53-A427-CA0C925ED30D}"/>
          </ac:spMkLst>
        </pc:spChg>
        <pc:picChg chg="add mod">
          <ac:chgData name="Capkova Katerina" userId="5f585013-303a-461f-bf50-c4c84e77e32c" providerId="ADAL" clId="{90D72C03-86B8-4150-AC50-3E909E8BF1F6}" dt="2024-09-13T11:35:48.216" v="573" actId="1440"/>
          <ac:picMkLst>
            <pc:docMk/>
            <pc:sldMk cId="1329688629" sldId="310"/>
            <ac:picMk id="6" creationId="{D7FA7145-3F78-4FA6-B05B-0D81278FF8CF}"/>
          </ac:picMkLst>
        </pc:picChg>
      </pc:sldChg>
      <pc:sldChg chg="addSp delSp modSp add mod ord">
        <pc:chgData name="Capkova Katerina" userId="5f585013-303a-461f-bf50-c4c84e77e32c" providerId="ADAL" clId="{90D72C03-86B8-4150-AC50-3E909E8BF1F6}" dt="2024-09-13T11:31:44.067" v="546" actId="20577"/>
        <pc:sldMkLst>
          <pc:docMk/>
          <pc:sldMk cId="1476743951" sldId="311"/>
        </pc:sldMkLst>
        <pc:spChg chg="del">
          <ac:chgData name="Capkova Katerina" userId="5f585013-303a-461f-bf50-c4c84e77e32c" providerId="ADAL" clId="{90D72C03-86B8-4150-AC50-3E909E8BF1F6}" dt="2024-09-13T11:04:37" v="458"/>
          <ac:spMkLst>
            <pc:docMk/>
            <pc:sldMk cId="1476743951" sldId="311"/>
            <ac:spMk id="3" creationId="{4A972D08-7BE4-4345-A71A-7E733353BF5F}"/>
          </ac:spMkLst>
        </pc:spChg>
        <pc:spChg chg="add del mod">
          <ac:chgData name="Capkova Katerina" userId="5f585013-303a-461f-bf50-c4c84e77e32c" providerId="ADAL" clId="{90D72C03-86B8-4150-AC50-3E909E8BF1F6}" dt="2024-09-13T11:05:43.199" v="513" actId="478"/>
          <ac:spMkLst>
            <pc:docMk/>
            <pc:sldMk cId="1476743951" sldId="311"/>
            <ac:spMk id="7" creationId="{64054745-1FF0-4BCA-A25E-BDCADC2619D7}"/>
          </ac:spMkLst>
        </pc:spChg>
        <pc:spChg chg="mod">
          <ac:chgData name="Capkova Katerina" userId="5f585013-303a-461f-bf50-c4c84e77e32c" providerId="ADAL" clId="{90D72C03-86B8-4150-AC50-3E909E8BF1F6}" dt="2024-09-13T11:31:44.067" v="546" actId="20577"/>
          <ac:spMkLst>
            <pc:docMk/>
            <pc:sldMk cId="1476743951" sldId="311"/>
            <ac:spMk id="10" creationId="{94D59529-9184-4C53-A427-CA0C925ED30D}"/>
          </ac:spMkLst>
        </pc:spChg>
        <pc:spChg chg="add mod">
          <ac:chgData name="Capkova Katerina" userId="5f585013-303a-461f-bf50-c4c84e77e32c" providerId="ADAL" clId="{90D72C03-86B8-4150-AC50-3E909E8BF1F6}" dt="2024-09-13T11:31:07.453" v="533" actId="207"/>
          <ac:spMkLst>
            <pc:docMk/>
            <pc:sldMk cId="1476743951" sldId="311"/>
            <ac:spMk id="11" creationId="{EBF5A965-6303-4A20-9F38-E7ABEF8014E7}"/>
          </ac:spMkLst>
        </pc:spChg>
        <pc:spChg chg="add mod">
          <ac:chgData name="Capkova Katerina" userId="5f585013-303a-461f-bf50-c4c84e77e32c" providerId="ADAL" clId="{90D72C03-86B8-4150-AC50-3E909E8BF1F6}" dt="2024-09-13T11:31:28.440" v="535" actId="1076"/>
          <ac:spMkLst>
            <pc:docMk/>
            <pc:sldMk cId="1476743951" sldId="311"/>
            <ac:spMk id="12" creationId="{51977FA2-2D7E-4C00-9375-1998FB29AAE6}"/>
          </ac:spMkLst>
        </pc:spChg>
        <pc:picChg chg="add del mod modCrop">
          <ac:chgData name="Capkova Katerina" userId="5f585013-303a-461f-bf50-c4c84e77e32c" providerId="ADAL" clId="{90D72C03-86B8-4150-AC50-3E909E8BF1F6}" dt="2024-09-13T11:31:33.960" v="536" actId="1076"/>
          <ac:picMkLst>
            <pc:docMk/>
            <pc:sldMk cId="1476743951" sldId="311"/>
            <ac:picMk id="6" creationId="{29F2ACCC-7141-4336-8284-BA1BEB376C16}"/>
          </ac:picMkLst>
        </pc:picChg>
      </pc:sldChg>
      <pc:sldChg chg="addSp delSp modSp add mod">
        <pc:chgData name="Capkova Katerina" userId="5f585013-303a-461f-bf50-c4c84e77e32c" providerId="ADAL" clId="{90D72C03-86B8-4150-AC50-3E909E8BF1F6}" dt="2024-09-13T11:53:27.917" v="1095" actId="1582"/>
        <pc:sldMkLst>
          <pc:docMk/>
          <pc:sldMk cId="3871801019" sldId="312"/>
        </pc:sldMkLst>
        <pc:spChg chg="add del">
          <ac:chgData name="Capkova Katerina" userId="5f585013-303a-461f-bf50-c4c84e77e32c" providerId="ADAL" clId="{90D72C03-86B8-4150-AC50-3E909E8BF1F6}" dt="2024-09-13T11:34:48.926" v="566" actId="478"/>
          <ac:spMkLst>
            <pc:docMk/>
            <pc:sldMk cId="3871801019" sldId="312"/>
            <ac:spMk id="2" creationId="{603E6CFA-571E-4124-BB46-106415514517}"/>
          </ac:spMkLst>
        </pc:spChg>
        <pc:spChg chg="del">
          <ac:chgData name="Capkova Katerina" userId="5f585013-303a-461f-bf50-c4c84e77e32c" providerId="ADAL" clId="{90D72C03-86B8-4150-AC50-3E909E8BF1F6}" dt="2024-09-13T11:33:14.315" v="547"/>
          <ac:spMkLst>
            <pc:docMk/>
            <pc:sldMk cId="3871801019" sldId="312"/>
            <ac:spMk id="3" creationId="{4A972D08-7BE4-4345-A71A-7E733353BF5F}"/>
          </ac:spMkLst>
        </pc:spChg>
        <pc:spChg chg="add mod">
          <ac:chgData name="Capkova Katerina" userId="5f585013-303a-461f-bf50-c4c84e77e32c" providerId="ADAL" clId="{90D72C03-86B8-4150-AC50-3E909E8BF1F6}" dt="2024-09-13T11:53:21.163" v="1094" actId="1582"/>
          <ac:spMkLst>
            <pc:docMk/>
            <pc:sldMk cId="3871801019" sldId="312"/>
            <ac:spMk id="7" creationId="{B8A3363D-4906-4F3C-A2F0-92304C5E6AEE}"/>
          </ac:spMkLst>
        </pc:spChg>
        <pc:spChg chg="add del mod">
          <ac:chgData name="Capkova Katerina" userId="5f585013-303a-461f-bf50-c4c84e77e32c" providerId="ADAL" clId="{90D72C03-86B8-4150-AC50-3E909E8BF1F6}" dt="2024-09-13T11:33:42.247" v="555"/>
          <ac:spMkLst>
            <pc:docMk/>
            <pc:sldMk cId="3871801019" sldId="312"/>
            <ac:spMk id="8" creationId="{BC6DD7A9-E9D8-4547-BF79-A40E887E9CBC}"/>
          </ac:spMkLst>
        </pc:spChg>
        <pc:spChg chg="add del mod">
          <ac:chgData name="Capkova Katerina" userId="5f585013-303a-461f-bf50-c4c84e77e32c" providerId="ADAL" clId="{90D72C03-86B8-4150-AC50-3E909E8BF1F6}" dt="2024-09-13T11:33:42.078" v="554"/>
          <ac:spMkLst>
            <pc:docMk/>
            <pc:sldMk cId="3871801019" sldId="312"/>
            <ac:spMk id="9" creationId="{52E872E3-5F79-4A1C-9E3B-9150255C3F31}"/>
          </ac:spMkLst>
        </pc:spChg>
        <pc:spChg chg="del mod">
          <ac:chgData name="Capkova Katerina" userId="5f585013-303a-461f-bf50-c4c84e77e32c" providerId="ADAL" clId="{90D72C03-86B8-4150-AC50-3E909E8BF1F6}" dt="2024-09-13T11:33:18.800" v="549" actId="478"/>
          <ac:spMkLst>
            <pc:docMk/>
            <pc:sldMk cId="3871801019" sldId="312"/>
            <ac:spMk id="10" creationId="{94D59529-9184-4C53-A427-CA0C925ED30D}"/>
          </ac:spMkLst>
        </pc:spChg>
        <pc:spChg chg="add mod">
          <ac:chgData name="Capkova Katerina" userId="5f585013-303a-461f-bf50-c4c84e77e32c" providerId="ADAL" clId="{90D72C03-86B8-4150-AC50-3E909E8BF1F6}" dt="2024-09-13T11:53:27.917" v="1095" actId="1582"/>
          <ac:spMkLst>
            <pc:docMk/>
            <pc:sldMk cId="3871801019" sldId="312"/>
            <ac:spMk id="11" creationId="{0FEB5A9B-3E99-421D-8D53-912AF4AAD23F}"/>
          </ac:spMkLst>
        </pc:spChg>
        <pc:spChg chg="add mod">
          <ac:chgData name="Capkova Katerina" userId="5f585013-303a-461f-bf50-c4c84e77e32c" providerId="ADAL" clId="{90D72C03-86B8-4150-AC50-3E909E8BF1F6}" dt="2024-09-13T11:53:11.913" v="1093" actId="1582"/>
          <ac:spMkLst>
            <pc:docMk/>
            <pc:sldMk cId="3871801019" sldId="312"/>
            <ac:spMk id="12" creationId="{5153049D-5DB8-4600-A9D8-4D5D8853B7E3}"/>
          </ac:spMkLst>
        </pc:spChg>
        <pc:picChg chg="add mod">
          <ac:chgData name="Capkova Katerina" userId="5f585013-303a-461f-bf50-c4c84e77e32c" providerId="ADAL" clId="{90D72C03-86B8-4150-AC50-3E909E8BF1F6}" dt="2024-09-13T11:35:08.944" v="567" actId="208"/>
          <ac:picMkLst>
            <pc:docMk/>
            <pc:sldMk cId="3871801019" sldId="312"/>
            <ac:picMk id="6" creationId="{CBF51D0C-ED00-4BC0-B242-68FAE3119181}"/>
          </ac:picMkLst>
        </pc:picChg>
      </pc:sldChg>
      <pc:sldChg chg="addSp delSp modSp add mod">
        <pc:chgData name="Capkova Katerina" userId="5f585013-303a-461f-bf50-c4c84e77e32c" providerId="ADAL" clId="{90D72C03-86B8-4150-AC50-3E909E8BF1F6}" dt="2024-09-13T11:38:55.351" v="711" actId="1076"/>
        <pc:sldMkLst>
          <pc:docMk/>
          <pc:sldMk cId="1371952252" sldId="313"/>
        </pc:sldMkLst>
        <pc:spChg chg="del">
          <ac:chgData name="Capkova Katerina" userId="5f585013-303a-461f-bf50-c4c84e77e32c" providerId="ADAL" clId="{90D72C03-86B8-4150-AC50-3E909E8BF1F6}" dt="2024-09-13T11:36:35.531" v="576"/>
          <ac:spMkLst>
            <pc:docMk/>
            <pc:sldMk cId="1371952252" sldId="313"/>
            <ac:spMk id="3" creationId="{4A972D08-7BE4-4345-A71A-7E733353BF5F}"/>
          </ac:spMkLst>
        </pc:spChg>
        <pc:spChg chg="mod">
          <ac:chgData name="Capkova Katerina" userId="5f585013-303a-461f-bf50-c4c84e77e32c" providerId="ADAL" clId="{90D72C03-86B8-4150-AC50-3E909E8BF1F6}" dt="2024-09-13T11:38:52.472" v="710" actId="20577"/>
          <ac:spMkLst>
            <pc:docMk/>
            <pc:sldMk cId="1371952252" sldId="313"/>
            <ac:spMk id="10" creationId="{94D59529-9184-4C53-A427-CA0C925ED30D}"/>
          </ac:spMkLst>
        </pc:spChg>
        <pc:picChg chg="add mod">
          <ac:chgData name="Capkova Katerina" userId="5f585013-303a-461f-bf50-c4c84e77e32c" providerId="ADAL" clId="{90D72C03-86B8-4150-AC50-3E909E8BF1F6}" dt="2024-09-13T11:38:55.351" v="711" actId="1076"/>
          <ac:picMkLst>
            <pc:docMk/>
            <pc:sldMk cId="1371952252" sldId="313"/>
            <ac:picMk id="6" creationId="{9332A0E1-E4F5-42EA-9C4E-28B1DFDBABDE}"/>
          </ac:picMkLst>
        </pc:picChg>
      </pc:sldChg>
      <pc:sldChg chg="addSp delSp modSp add mod">
        <pc:chgData name="Capkova Katerina" userId="5f585013-303a-461f-bf50-c4c84e77e32c" providerId="ADAL" clId="{90D72C03-86B8-4150-AC50-3E909E8BF1F6}" dt="2024-09-13T11:39:51.042" v="736" actId="20577"/>
        <pc:sldMkLst>
          <pc:docMk/>
          <pc:sldMk cId="3101525442" sldId="314"/>
        </pc:sldMkLst>
        <pc:spChg chg="del">
          <ac:chgData name="Capkova Katerina" userId="5f585013-303a-461f-bf50-c4c84e77e32c" providerId="ADAL" clId="{90D72C03-86B8-4150-AC50-3E909E8BF1F6}" dt="2024-09-13T11:39:20.212" v="712"/>
          <ac:spMkLst>
            <pc:docMk/>
            <pc:sldMk cId="3101525442" sldId="314"/>
            <ac:spMk id="3" creationId="{4A972D08-7BE4-4345-A71A-7E733353BF5F}"/>
          </ac:spMkLst>
        </pc:spChg>
        <pc:spChg chg="mod">
          <ac:chgData name="Capkova Katerina" userId="5f585013-303a-461f-bf50-c4c84e77e32c" providerId="ADAL" clId="{90D72C03-86B8-4150-AC50-3E909E8BF1F6}" dt="2024-09-13T11:39:51.042" v="736" actId="20577"/>
          <ac:spMkLst>
            <pc:docMk/>
            <pc:sldMk cId="3101525442" sldId="314"/>
            <ac:spMk id="10" creationId="{94D59529-9184-4C53-A427-CA0C925ED30D}"/>
          </ac:spMkLst>
        </pc:spChg>
        <pc:picChg chg="add mod">
          <ac:chgData name="Capkova Katerina" userId="5f585013-303a-461f-bf50-c4c84e77e32c" providerId="ADAL" clId="{90D72C03-86B8-4150-AC50-3E909E8BF1F6}" dt="2024-09-13T11:39:20.212" v="712"/>
          <ac:picMkLst>
            <pc:docMk/>
            <pc:sldMk cId="3101525442" sldId="314"/>
            <ac:picMk id="6" creationId="{CEA91808-11C7-4DE0-A12E-0F4331F3EAAB}"/>
          </ac:picMkLst>
        </pc:picChg>
      </pc:sldChg>
      <pc:sldChg chg="addSp delSp modSp add mod">
        <pc:chgData name="Capkova Katerina" userId="5f585013-303a-461f-bf50-c4c84e77e32c" providerId="ADAL" clId="{90D72C03-86B8-4150-AC50-3E909E8BF1F6}" dt="2024-09-13T11:55:39.008" v="1110" actId="1582"/>
        <pc:sldMkLst>
          <pc:docMk/>
          <pc:sldMk cId="2525937502" sldId="315"/>
        </pc:sldMkLst>
        <pc:spChg chg="mod">
          <ac:chgData name="Capkova Katerina" userId="5f585013-303a-461f-bf50-c4c84e77e32c" providerId="ADAL" clId="{90D72C03-86B8-4150-AC50-3E909E8BF1F6}" dt="2024-09-13T11:49:13.937" v="1075" actId="20577"/>
          <ac:spMkLst>
            <pc:docMk/>
            <pc:sldMk cId="2525937502" sldId="315"/>
            <ac:spMk id="3" creationId="{4A972D08-7BE4-4345-A71A-7E733353BF5F}"/>
          </ac:spMkLst>
        </pc:spChg>
        <pc:spChg chg="add mod">
          <ac:chgData name="Capkova Katerina" userId="5f585013-303a-461f-bf50-c4c84e77e32c" providerId="ADAL" clId="{90D72C03-86B8-4150-AC50-3E909E8BF1F6}" dt="2024-09-13T11:55:27.355" v="1108" actId="1582"/>
          <ac:spMkLst>
            <pc:docMk/>
            <pc:sldMk cId="2525937502" sldId="315"/>
            <ac:spMk id="6" creationId="{C4B3F793-D9FD-49E6-ABD5-C2844DE2B8A1}"/>
          </ac:spMkLst>
        </pc:spChg>
        <pc:spChg chg="add mod">
          <ac:chgData name="Capkova Katerina" userId="5f585013-303a-461f-bf50-c4c84e77e32c" providerId="ADAL" clId="{90D72C03-86B8-4150-AC50-3E909E8BF1F6}" dt="2024-09-13T11:55:33.775" v="1109" actId="1582"/>
          <ac:spMkLst>
            <pc:docMk/>
            <pc:sldMk cId="2525937502" sldId="315"/>
            <ac:spMk id="7" creationId="{BE3D3AA7-0CA3-457B-B4A1-8B65D4B6AD98}"/>
          </ac:spMkLst>
        </pc:spChg>
        <pc:spChg chg="add mod">
          <ac:chgData name="Capkova Katerina" userId="5f585013-303a-461f-bf50-c4c84e77e32c" providerId="ADAL" clId="{90D72C03-86B8-4150-AC50-3E909E8BF1F6}" dt="2024-09-13T11:55:39.008" v="1110" actId="1582"/>
          <ac:spMkLst>
            <pc:docMk/>
            <pc:sldMk cId="2525937502" sldId="315"/>
            <ac:spMk id="8" creationId="{E13DA3F2-4C38-4E91-8CEA-8F64FC04BA55}"/>
          </ac:spMkLst>
        </pc:spChg>
        <pc:spChg chg="mod">
          <ac:chgData name="Capkova Katerina" userId="5f585013-303a-461f-bf50-c4c84e77e32c" providerId="ADAL" clId="{90D72C03-86B8-4150-AC50-3E909E8BF1F6}" dt="2024-09-13T11:48:34.399" v="1014" actId="120"/>
          <ac:spMkLst>
            <pc:docMk/>
            <pc:sldMk cId="2525937502" sldId="315"/>
            <ac:spMk id="10" creationId="{94D59529-9184-4C53-A427-CA0C925ED30D}"/>
          </ac:spMkLst>
        </pc:spChg>
        <pc:picChg chg="add del mod">
          <ac:chgData name="Capkova Katerina" userId="5f585013-303a-461f-bf50-c4c84e77e32c" providerId="ADAL" clId="{90D72C03-86B8-4150-AC50-3E909E8BF1F6}" dt="2024-09-13T11:46:29.036" v="982" actId="478"/>
          <ac:picMkLst>
            <pc:docMk/>
            <pc:sldMk cId="2525937502" sldId="315"/>
            <ac:picMk id="9" creationId="{44CC418A-5BC1-4663-A62C-66EC97492F29}"/>
          </ac:picMkLst>
        </pc:picChg>
        <pc:picChg chg="add del mod">
          <ac:chgData name="Capkova Katerina" userId="5f585013-303a-461f-bf50-c4c84e77e32c" providerId="ADAL" clId="{90D72C03-86B8-4150-AC50-3E909E8BF1F6}" dt="2024-09-13T11:45:17.746" v="971" actId="478"/>
          <ac:picMkLst>
            <pc:docMk/>
            <pc:sldMk cId="2525937502" sldId="315"/>
            <ac:picMk id="11" creationId="{E6EFFF01-617B-43FB-ACBF-93C8D1DC45CF}"/>
          </ac:picMkLst>
        </pc:picChg>
        <pc:picChg chg="add mod">
          <ac:chgData name="Capkova Katerina" userId="5f585013-303a-461f-bf50-c4c84e77e32c" providerId="ADAL" clId="{90D72C03-86B8-4150-AC50-3E909E8BF1F6}" dt="2024-09-13T11:45:20.887" v="972" actId="1076"/>
          <ac:picMkLst>
            <pc:docMk/>
            <pc:sldMk cId="2525937502" sldId="315"/>
            <ac:picMk id="12" creationId="{19D70590-2CF9-4D19-81E5-137C7B886EA4}"/>
          </ac:picMkLst>
        </pc:picChg>
        <pc:picChg chg="add mod">
          <ac:chgData name="Capkova Katerina" userId="5f585013-303a-461f-bf50-c4c84e77e32c" providerId="ADAL" clId="{90D72C03-86B8-4150-AC50-3E909E8BF1F6}" dt="2024-09-13T11:46:44.207" v="987" actId="1076"/>
          <ac:picMkLst>
            <pc:docMk/>
            <pc:sldMk cId="2525937502" sldId="315"/>
            <ac:picMk id="14" creationId="{6BA241E8-8F05-4CD1-83ED-588437DE6170}"/>
          </ac:picMkLst>
        </pc:picChg>
      </pc:sldChg>
      <pc:sldChg chg="addSp delSp modSp add mod">
        <pc:chgData name="Capkova Katerina" userId="5f585013-303a-461f-bf50-c4c84e77e32c" providerId="ADAL" clId="{90D72C03-86B8-4150-AC50-3E909E8BF1F6}" dt="2024-09-13T11:58:54.041" v="1144" actId="1076"/>
        <pc:sldMkLst>
          <pc:docMk/>
          <pc:sldMk cId="3283012346" sldId="316"/>
        </pc:sldMkLst>
        <pc:spChg chg="del">
          <ac:chgData name="Capkova Katerina" userId="5f585013-303a-461f-bf50-c4c84e77e32c" providerId="ADAL" clId="{90D72C03-86B8-4150-AC50-3E909E8BF1F6}" dt="2024-09-13T11:54:33.110" v="1100"/>
          <ac:spMkLst>
            <pc:docMk/>
            <pc:sldMk cId="3283012346" sldId="316"/>
            <ac:spMk id="3" creationId="{4A972D08-7BE4-4345-A71A-7E733353BF5F}"/>
          </ac:spMkLst>
        </pc:spChg>
        <pc:spChg chg="add mod">
          <ac:chgData name="Capkova Katerina" userId="5f585013-303a-461f-bf50-c4c84e77e32c" providerId="ADAL" clId="{90D72C03-86B8-4150-AC50-3E909E8BF1F6}" dt="2024-09-13T11:55:54.684" v="1114" actId="1076"/>
          <ac:spMkLst>
            <pc:docMk/>
            <pc:sldMk cId="3283012346" sldId="316"/>
            <ac:spMk id="7" creationId="{4AA7542D-46F6-4866-B178-0E829D27B81B}"/>
          </ac:spMkLst>
        </pc:spChg>
        <pc:spChg chg="add mod">
          <ac:chgData name="Capkova Katerina" userId="5f585013-303a-461f-bf50-c4c84e77e32c" providerId="ADAL" clId="{90D72C03-86B8-4150-AC50-3E909E8BF1F6}" dt="2024-09-13T11:56:17.898" v="1122" actId="688"/>
          <ac:spMkLst>
            <pc:docMk/>
            <pc:sldMk cId="3283012346" sldId="316"/>
            <ac:spMk id="8" creationId="{A60D6BE9-4F2B-4BD8-ACE9-1EB852FB2C8C}"/>
          </ac:spMkLst>
        </pc:spChg>
        <pc:spChg chg="add del mod">
          <ac:chgData name="Capkova Katerina" userId="5f585013-303a-461f-bf50-c4c84e77e32c" providerId="ADAL" clId="{90D72C03-86B8-4150-AC50-3E909E8BF1F6}" dt="2024-09-13T11:57:19.938" v="1129" actId="478"/>
          <ac:spMkLst>
            <pc:docMk/>
            <pc:sldMk cId="3283012346" sldId="316"/>
            <ac:spMk id="9" creationId="{D1CAFED1-7D12-4A33-A44B-BC10453CC1D8}"/>
          </ac:spMkLst>
        </pc:spChg>
        <pc:spChg chg="del mod">
          <ac:chgData name="Capkova Katerina" userId="5f585013-303a-461f-bf50-c4c84e77e32c" providerId="ADAL" clId="{90D72C03-86B8-4150-AC50-3E909E8BF1F6}" dt="2024-09-13T11:55:13.862" v="1105" actId="478"/>
          <ac:spMkLst>
            <pc:docMk/>
            <pc:sldMk cId="3283012346" sldId="316"/>
            <ac:spMk id="10" creationId="{94D59529-9184-4C53-A427-CA0C925ED30D}"/>
          </ac:spMkLst>
        </pc:spChg>
        <pc:spChg chg="add mod">
          <ac:chgData name="Capkova Katerina" userId="5f585013-303a-461f-bf50-c4c84e77e32c" providerId="ADAL" clId="{90D72C03-86B8-4150-AC50-3E909E8BF1F6}" dt="2024-09-13T11:58:54.041" v="1144" actId="1076"/>
          <ac:spMkLst>
            <pc:docMk/>
            <pc:sldMk cId="3283012346" sldId="316"/>
            <ac:spMk id="12" creationId="{3E88F90C-3330-4EEA-80B7-9E4F75FF1598}"/>
          </ac:spMkLst>
        </pc:spChg>
        <pc:spChg chg="add mod">
          <ac:chgData name="Capkova Katerina" userId="5f585013-303a-461f-bf50-c4c84e77e32c" providerId="ADAL" clId="{90D72C03-86B8-4150-AC50-3E909E8BF1F6}" dt="2024-09-13T11:58:47.735" v="1143" actId="1076"/>
          <ac:spMkLst>
            <pc:docMk/>
            <pc:sldMk cId="3283012346" sldId="316"/>
            <ac:spMk id="13" creationId="{0385A6E4-8222-4E80-9B5D-CE5B5B01307A}"/>
          </ac:spMkLst>
        </pc:spChg>
        <pc:picChg chg="add mod">
          <ac:chgData name="Capkova Katerina" userId="5f585013-303a-461f-bf50-c4c84e77e32c" providerId="ADAL" clId="{90D72C03-86B8-4150-AC50-3E909E8BF1F6}" dt="2024-09-13T11:58:38.138" v="1142" actId="14100"/>
          <ac:picMkLst>
            <pc:docMk/>
            <pc:sldMk cId="3283012346" sldId="316"/>
            <ac:picMk id="6" creationId="{5C90CD8E-F7F5-457F-AD88-E57D14E947AD}"/>
          </ac:picMkLst>
        </pc:picChg>
        <pc:picChg chg="add del mod">
          <ac:chgData name="Capkova Katerina" userId="5f585013-303a-461f-bf50-c4c84e77e32c" providerId="ADAL" clId="{90D72C03-86B8-4150-AC50-3E909E8BF1F6}" dt="2024-09-13T11:57:00.710" v="1127" actId="478"/>
          <ac:picMkLst>
            <pc:docMk/>
            <pc:sldMk cId="3283012346" sldId="316"/>
            <ac:picMk id="11" creationId="{2A1DEC89-007E-4559-BA25-3BE7718D5DDA}"/>
          </ac:picMkLst>
        </pc:picChg>
      </pc:sldChg>
      <pc:sldChg chg="delSp modSp add mod">
        <pc:chgData name="Capkova Katerina" userId="5f585013-303a-461f-bf50-c4c84e77e32c" providerId="ADAL" clId="{90D72C03-86B8-4150-AC50-3E909E8BF1F6}" dt="2024-09-13T11:59:54.640" v="1170" actId="207"/>
        <pc:sldMkLst>
          <pc:docMk/>
          <pc:sldMk cId="669021338" sldId="317"/>
        </pc:sldMkLst>
        <pc:spChg chg="mod">
          <ac:chgData name="Capkova Katerina" userId="5f585013-303a-461f-bf50-c4c84e77e32c" providerId="ADAL" clId="{90D72C03-86B8-4150-AC50-3E909E8BF1F6}" dt="2024-09-13T11:59:54.640" v="1170" actId="207"/>
          <ac:spMkLst>
            <pc:docMk/>
            <pc:sldMk cId="669021338" sldId="317"/>
            <ac:spMk id="3" creationId="{4A972D08-7BE4-4345-A71A-7E733353BF5F}"/>
          </ac:spMkLst>
        </pc:spChg>
        <pc:spChg chg="del mod">
          <ac:chgData name="Capkova Katerina" userId="5f585013-303a-461f-bf50-c4c84e77e32c" providerId="ADAL" clId="{90D72C03-86B8-4150-AC50-3E909E8BF1F6}" dt="2024-09-13T11:59:38.166" v="1165" actId="478"/>
          <ac:spMkLst>
            <pc:docMk/>
            <pc:sldMk cId="669021338" sldId="317"/>
            <ac:spMk id="10" creationId="{94D59529-9184-4C53-A427-CA0C925ED30D}"/>
          </ac:spMkLst>
        </pc:spChg>
      </pc:sldChg>
      <pc:sldChg chg="modSp add del mod">
        <pc:chgData name="Capkova Katerina" userId="5f585013-303a-461f-bf50-c4c84e77e32c" providerId="ADAL" clId="{90D72C03-86B8-4150-AC50-3E909E8BF1F6}" dt="2024-09-13T12:00:48.558" v="1202" actId="47"/>
        <pc:sldMkLst>
          <pc:docMk/>
          <pc:sldMk cId="882744035" sldId="318"/>
        </pc:sldMkLst>
        <pc:spChg chg="mod">
          <ac:chgData name="Capkova Katerina" userId="5f585013-303a-461f-bf50-c4c84e77e32c" providerId="ADAL" clId="{90D72C03-86B8-4150-AC50-3E909E8BF1F6}" dt="2024-09-13T12:00:19.289" v="1174" actId="27636"/>
          <ac:spMkLst>
            <pc:docMk/>
            <pc:sldMk cId="882744035" sldId="318"/>
            <ac:spMk id="10" creationId="{94D59529-9184-4C53-A427-CA0C925ED30D}"/>
          </ac:spMkLst>
        </pc:spChg>
      </pc:sldChg>
      <pc:sldChg chg="addSp delSp modSp add mod ord">
        <pc:chgData name="Capkova Katerina" userId="5f585013-303a-461f-bf50-c4c84e77e32c" providerId="ADAL" clId="{90D72C03-86B8-4150-AC50-3E909E8BF1F6}" dt="2024-09-13T11:54:19.448" v="1099" actId="14100"/>
        <pc:sldMkLst>
          <pc:docMk/>
          <pc:sldMk cId="3532617583" sldId="319"/>
        </pc:sldMkLst>
        <pc:spChg chg="add del mod">
          <ac:chgData name="Capkova Katerina" userId="5f585013-303a-461f-bf50-c4c84e77e32c" providerId="ADAL" clId="{90D72C03-86B8-4150-AC50-3E909E8BF1F6}" dt="2024-09-13T11:51:35.540" v="1081" actId="478"/>
          <ac:spMkLst>
            <pc:docMk/>
            <pc:sldMk cId="3532617583" sldId="319"/>
            <ac:spMk id="3" creationId="{D11349C3-75F4-4111-9E83-88883BED876A}"/>
          </ac:spMkLst>
        </pc:spChg>
        <pc:spChg chg="del">
          <ac:chgData name="Capkova Katerina" userId="5f585013-303a-461f-bf50-c4c84e77e32c" providerId="ADAL" clId="{90D72C03-86B8-4150-AC50-3E909E8BF1F6}" dt="2024-09-13T11:51:40.405" v="1083" actId="478"/>
          <ac:spMkLst>
            <pc:docMk/>
            <pc:sldMk cId="3532617583" sldId="319"/>
            <ac:spMk id="7" creationId="{A98D00E8-F5FE-420E-BAA8-A62D04DE84D6}"/>
          </ac:spMkLst>
        </pc:spChg>
        <pc:spChg chg="mod">
          <ac:chgData name="Capkova Katerina" userId="5f585013-303a-461f-bf50-c4c84e77e32c" providerId="ADAL" clId="{90D72C03-86B8-4150-AC50-3E909E8BF1F6}" dt="2024-09-13T11:52:28.407" v="1089" actId="208"/>
          <ac:spMkLst>
            <pc:docMk/>
            <pc:sldMk cId="3532617583" sldId="319"/>
            <ac:spMk id="8" creationId="{C1DFD7F1-713F-4B29-9B34-51C84BF10C83}"/>
          </ac:spMkLst>
        </pc:spChg>
        <pc:spChg chg="del mod">
          <ac:chgData name="Capkova Katerina" userId="5f585013-303a-461f-bf50-c4c84e77e32c" providerId="ADAL" clId="{90D72C03-86B8-4150-AC50-3E909E8BF1F6}" dt="2024-09-13T11:51:37.980" v="1082" actId="478"/>
          <ac:spMkLst>
            <pc:docMk/>
            <pc:sldMk cId="3532617583" sldId="319"/>
            <ac:spMk id="11" creationId="{D6AE163E-570B-4675-8039-BD1568D0B24B}"/>
          </ac:spMkLst>
        </pc:spChg>
        <pc:spChg chg="add mod">
          <ac:chgData name="Capkova Katerina" userId="5f585013-303a-461f-bf50-c4c84e77e32c" providerId="ADAL" clId="{90D72C03-86B8-4150-AC50-3E909E8BF1F6}" dt="2024-09-13T11:54:19.448" v="1099" actId="14100"/>
          <ac:spMkLst>
            <pc:docMk/>
            <pc:sldMk cId="3532617583" sldId="319"/>
            <ac:spMk id="12" creationId="{59E31476-94E7-426E-9075-D4009E6F3AF7}"/>
          </ac:spMkLst>
        </pc:spChg>
        <pc:picChg chg="add del">
          <ac:chgData name="Capkova Katerina" userId="5f585013-303a-461f-bf50-c4c84e77e32c" providerId="ADAL" clId="{90D72C03-86B8-4150-AC50-3E909E8BF1F6}" dt="2024-09-13T11:51:35.540" v="1081" actId="478"/>
          <ac:picMkLst>
            <pc:docMk/>
            <pc:sldMk cId="3532617583" sldId="319"/>
            <ac:picMk id="6" creationId="{69B62F49-1214-407D-85FF-614EC6CBA1CF}"/>
          </ac:picMkLst>
        </pc:picChg>
      </pc:sldChg>
      <pc:sldChg chg="addSp delSp modSp add mod">
        <pc:chgData name="Capkova Katerina" userId="5f585013-303a-461f-bf50-c4c84e77e32c" providerId="ADAL" clId="{90D72C03-86B8-4150-AC50-3E909E8BF1F6}" dt="2024-09-13T12:01:35.715" v="1232" actId="1076"/>
        <pc:sldMkLst>
          <pc:docMk/>
          <pc:sldMk cId="4081351835" sldId="320"/>
        </pc:sldMkLst>
        <pc:spChg chg="add del mod">
          <ac:chgData name="Capkova Katerina" userId="5f585013-303a-461f-bf50-c4c84e77e32c" providerId="ADAL" clId="{90D72C03-86B8-4150-AC50-3E909E8BF1F6}" dt="2024-09-13T12:01:12.960" v="1224"/>
          <ac:spMkLst>
            <pc:docMk/>
            <pc:sldMk cId="4081351835" sldId="320"/>
            <ac:spMk id="3" creationId="{C9C9AC92-7BB9-4832-9B87-77F7BB4682CD}"/>
          </ac:spMkLst>
        </pc:spChg>
        <pc:spChg chg="mod">
          <ac:chgData name="Capkova Katerina" userId="5f585013-303a-461f-bf50-c4c84e77e32c" providerId="ADAL" clId="{90D72C03-86B8-4150-AC50-3E909E8BF1F6}" dt="2024-09-13T12:01:29.904" v="1231" actId="27636"/>
          <ac:spMkLst>
            <pc:docMk/>
            <pc:sldMk cId="4081351835" sldId="320"/>
            <ac:spMk id="10" creationId="{94D59529-9184-4C53-A427-CA0C925ED30D}"/>
          </ac:spMkLst>
        </pc:spChg>
        <pc:picChg chg="del">
          <ac:chgData name="Capkova Katerina" userId="5f585013-303a-461f-bf50-c4c84e77e32c" providerId="ADAL" clId="{90D72C03-86B8-4150-AC50-3E909E8BF1F6}" dt="2024-09-13T12:00:50.766" v="1203" actId="478"/>
          <ac:picMkLst>
            <pc:docMk/>
            <pc:sldMk cId="4081351835" sldId="320"/>
            <ac:picMk id="6" creationId="{CEA91808-11C7-4DE0-A12E-0F4331F3EAAB}"/>
          </ac:picMkLst>
        </pc:picChg>
        <pc:picChg chg="add mod">
          <ac:chgData name="Capkova Katerina" userId="5f585013-303a-461f-bf50-c4c84e77e32c" providerId="ADAL" clId="{90D72C03-86B8-4150-AC50-3E909E8BF1F6}" dt="2024-09-13T12:01:35.715" v="1232" actId="1076"/>
          <ac:picMkLst>
            <pc:docMk/>
            <pc:sldMk cId="4081351835" sldId="320"/>
            <ac:picMk id="8" creationId="{26F34D58-CAA8-4471-98CC-8E2B97C50CB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EC805-625E-4844-90ED-62EE1D66B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8EE8F3E-05A4-4495-B96E-43BA4E59A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43A468-7DC3-4915-9CB2-DCD343CFF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116-E09E-43EC-8327-0EC0043EE8A8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695758-DDD2-4E07-B9EC-E97DC5264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DD1902-A9DB-4EA0-9270-91977578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DD47-6DC2-4DC8-9182-5AB04698A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D8B987-17C4-4804-B0E8-93558EB44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3813335-D1C1-4410-9FCD-BA5EF4A1D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47404C-F8B2-4E25-AC92-D9505E0E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116-E09E-43EC-8327-0EC0043EE8A8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0B3BBB-7B05-403E-9183-BE987DC5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7F2884-1070-4CEF-B8A9-B7AAF04A2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DD47-6DC2-4DC8-9182-5AB04698A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91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0180A84-FA46-4D82-B565-7FD0E4A66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F04FF-0F80-4977-93A6-0385159E6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BC5668-8D1C-4DD5-BEA5-85CDE3DD5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116-E09E-43EC-8327-0EC0043EE8A8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8BF2A2-963E-4A86-8A55-83CE6736A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C3A036-58EE-4A67-903A-18C93DA6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DD47-6DC2-4DC8-9182-5AB04698A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95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8D7FC-2667-4AAB-BAEE-1F841C26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B62846"/>
                </a:solidFill>
                <a:latin typeface="Dederon S L OT" panose="02000503020000020004" pitchFamily="50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3D0484-01C4-4C1F-8156-FF79CC836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ederon S L OT" panose="02000503020000020004" pitchFamily="50" charset="0"/>
              </a:defRPr>
            </a:lvl1pPr>
            <a:lvl2pPr>
              <a:defRPr>
                <a:latin typeface="Dederon S L OT" panose="02000503020000020004" pitchFamily="50" charset="0"/>
              </a:defRPr>
            </a:lvl2pPr>
            <a:lvl3pPr>
              <a:defRPr>
                <a:latin typeface="Dederon S L OT" panose="02000503020000020004" pitchFamily="50" charset="0"/>
              </a:defRPr>
            </a:lvl3pPr>
            <a:lvl4pPr>
              <a:defRPr>
                <a:latin typeface="Dederon S L OT" panose="02000503020000020004" pitchFamily="50" charset="0"/>
              </a:defRPr>
            </a:lvl4pPr>
            <a:lvl5pPr>
              <a:defRPr>
                <a:latin typeface="Dederon S L OT" panose="02000503020000020004" pitchFamily="50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1389C1-1C11-4BAC-A46C-7B92D46F7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116-E09E-43EC-8327-0EC0043EE8A8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06D035-5769-4251-80D8-3265B1CF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9FDF41-5F6A-4550-A774-B66C0CB5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DD47-6DC2-4DC8-9182-5AB04698A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04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48B7D-9C79-4A38-9ADE-83F7AB719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4FA8A46-EB41-440C-B9E9-5840C8FEB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32FDAC-241F-4945-9172-6CCF7B72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116-E09E-43EC-8327-0EC0043EE8A8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8CF2C0-D375-4530-ACF5-4BCC60BA3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EBCA95-857D-4425-B499-23515E20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DD47-6DC2-4DC8-9182-5AB04698A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35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42BC1-09E6-41D3-B1AD-F313EF244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87E653-18B1-42C9-BCEF-062BFA17F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F0EBAE8-DA9F-4C75-BAE5-0B69CB14F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96CAFF-9AB5-429E-A99A-28AEF886E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116-E09E-43EC-8327-0EC0043EE8A8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28EDF0-8840-402F-A4F8-4EC43FA3B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CE34FF-2CC4-4DD3-B388-B1038F9FF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DD47-6DC2-4DC8-9182-5AB04698A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2F4EC-E31C-423C-9C99-36FE25F1E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0DAAB92-257D-4592-BABD-B75FF3B95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3CB0C5B-9C23-4235-882A-131E6CC68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C2A2B0B-582E-4F75-B319-ABDFC109A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BC5B43D-A334-47EF-A94D-1DD12F872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0955A96-6CFA-467F-8632-90A978C77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116-E09E-43EC-8327-0EC0043EE8A8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E617AC4-9AB3-4F16-B781-F40E8E85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590D474-2C55-4C25-B9B7-5A2E65C4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DD47-6DC2-4DC8-9182-5AB04698A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25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91985-DED3-4B78-B856-EAAA451E1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BFCCF1-62C8-46EE-8EEA-37159D33D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116-E09E-43EC-8327-0EC0043EE8A8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CA34EC8-0AAC-4E1F-9C66-5D65E18A3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ACCE750-6B6F-4350-BF90-5614F070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DD47-6DC2-4DC8-9182-5AB04698A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39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23C8B0E-702E-4E51-9EE4-668F72AD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116-E09E-43EC-8327-0EC0043EE8A8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7EC4186-608F-482C-A878-430B26B4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6B5C29-9FAF-45DB-90D3-A3411BB4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DD47-6DC2-4DC8-9182-5AB04698A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81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DEA2D-6EAA-402A-9443-8ACC08701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9FAA4F-3CFE-4C9F-92D0-99C598FC4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11CC88F-9E8C-4C29-BA85-865C445A5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F4AEB0-7A21-42AE-8EE7-3D1E57D0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116-E09E-43EC-8327-0EC0043EE8A8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778E14-57B1-4C5E-8BF6-C61224365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55C260-4F84-4F46-A39C-B2D5D75B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DD47-6DC2-4DC8-9182-5AB04698A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10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739A11-25B4-4DEA-87BF-BC1C9B7A7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C13F878-1B8F-47A8-A097-32EA8B315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43A4111-37B7-4E6F-94F9-D0045426F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E1A14CB-C089-4CF2-B421-C8EEDD1B6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116-E09E-43EC-8327-0EC0043EE8A8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1DB8C4-0556-4EFF-B83D-2E56CF93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3FB711-FADE-4CF6-A8BB-934223CF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DD47-6DC2-4DC8-9182-5AB04698A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85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CF09CC4-79DD-4C35-A31C-98A050D19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BF3316-752B-418A-89CE-22B37D32A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148DC8-5B10-42E8-92CA-E33962340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C3116-E09E-43EC-8327-0EC0043EE8A8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AAD09E-2EE2-4C81-8653-6422D732A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CAECE1-8389-41A9-BB17-2D04312EE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1DD47-6DC2-4DC8-9182-5AB04698A8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05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facebook.com/groups/661691260575646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jpe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2.png"/><Relationship Id="rId4" Type="http://schemas.openxmlformats.org/officeDocument/2006/relationships/hyperlink" Target="mailto:iva.voborna@upol.cz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emf"/><Relationship Id="rId7" Type="http://schemas.openxmlformats.org/officeDocument/2006/relationships/image" Target="../media/image9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hana.svobodova@upol.cz" TargetMode="External"/><Relationship Id="rId4" Type="http://schemas.openxmlformats.org/officeDocument/2006/relationships/hyperlink" Target="mailto:milos.spidlen@upol.c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1.jpe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lf.upol.cz/o-fakulte/organizacni-struktura/dekanat/" TargetMode="External"/><Relationship Id="rId4" Type="http://schemas.openxmlformats.org/officeDocument/2006/relationships/hyperlink" Target="mailto:tana.lastuvkova@upol.c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hyperlink" Target="upol.cz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B3396AC-1EED-4168-84C7-1B9C7B0B33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0181" y="-6390"/>
          <a:ext cx="8085221" cy="6874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03151" imgH="8676217" progId="CorelDraw.Graphic.22">
                  <p:embed/>
                </p:oleObj>
              </mc:Choice>
              <mc:Fallback>
                <p:oleObj name="CorelDRAW" r:id="rId2" imgW="10203151" imgH="8676217" progId="CorelDraw.Graphic.2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9B3396AC-1EED-4168-84C7-1B9C7B0B33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0181" y="-6390"/>
                        <a:ext cx="8085221" cy="6874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5FF4A49F-705F-4808-8162-4E415BA277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13" y="39619"/>
            <a:ext cx="3647974" cy="2188784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C3200F93-732C-4350-9F7A-4C75EA10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9600" dirty="0"/>
              <a:t>Vítáme vás</a:t>
            </a:r>
            <a:endParaRPr lang="cs-CZ" sz="6600" b="1" dirty="0">
              <a:solidFill>
                <a:srgbClr val="B62846"/>
              </a:solidFill>
            </a:endParaRPr>
          </a:p>
        </p:txBody>
      </p:sp>
      <p:pic>
        <p:nvPicPr>
          <p:cNvPr id="7" name="Picture 4" descr="VÃ½sledek obrÃ¡zku pro olomouc logo">
            <a:extLst>
              <a:ext uri="{FF2B5EF4-FFF2-40B4-BE49-F238E27FC236}">
                <a16:creationId xmlns:a16="http://schemas.microsoft.com/office/drawing/2014/main" id="{E3FAAD2C-81CC-4505-8F3D-8A552845C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6" y="5348475"/>
            <a:ext cx="1710136" cy="92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Ã½sledek obrÃ¡zku pro fnol logo">
            <a:extLst>
              <a:ext uri="{FF2B5EF4-FFF2-40B4-BE49-F238E27FC236}">
                <a16:creationId xmlns:a16="http://schemas.microsoft.com/office/drawing/2014/main" id="{0A93215D-D3AC-4422-B71C-E7834DFAC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528" y="5148214"/>
            <a:ext cx="1710136" cy="9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83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B3396AC-1EED-4168-84C7-1B9C7B0B33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0181" y="-6390"/>
          <a:ext cx="8085221" cy="6874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03151" imgH="8676217" progId="CorelDraw.Graphic.22">
                  <p:embed/>
                </p:oleObj>
              </mc:Choice>
              <mc:Fallback>
                <p:oleObj name="CorelDRAW" r:id="rId2" imgW="10203151" imgH="8676217" progId="CorelDraw.Graphic.2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9B3396AC-1EED-4168-84C7-1B9C7B0B33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0181" y="-6390"/>
                        <a:ext cx="8085221" cy="6874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5FF4A49F-705F-4808-8162-4E415BA277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02" y="37046"/>
            <a:ext cx="1981204" cy="1188722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94D59529-9184-4C53-A427-CA0C925E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/>
              <a:t>             </a:t>
            </a:r>
            <a:r>
              <a:rPr lang="cs-CZ" sz="3600" dirty="0">
                <a:solidFill>
                  <a:srgbClr val="B62846"/>
                </a:solidFill>
                <a:latin typeface="Dederon S L OT" panose="02000503020000020004" pitchFamily="50" charset="0"/>
              </a:rPr>
              <a:t>  FB – </a:t>
            </a:r>
            <a:r>
              <a:rPr lang="cs-CZ" sz="3600" dirty="0">
                <a:solidFill>
                  <a:srgbClr val="B62846"/>
                </a:solidFill>
                <a:latin typeface="Dederon S L OT" panose="02000503020000020004" pitchFamily="50" charset="0"/>
                <a:hlinkClick r:id="rId5"/>
              </a:rPr>
              <a:t>ZUBNÍ LÉKAŘSTVÍ OLOMOUC</a:t>
            </a:r>
            <a:br>
              <a:rPr lang="cs-CZ" sz="3600" dirty="0">
                <a:solidFill>
                  <a:srgbClr val="B62846"/>
                </a:solidFill>
                <a:latin typeface="Dederon S L OT" panose="02000503020000020004" pitchFamily="50" charset="0"/>
              </a:rPr>
            </a:br>
            <a:r>
              <a:rPr lang="cs-CZ" sz="3600" dirty="0">
                <a:solidFill>
                  <a:srgbClr val="B62846"/>
                </a:solidFill>
                <a:latin typeface="Dederon S L OT" panose="02000503020000020004" pitchFamily="50" charset="0"/>
              </a:rPr>
              <a:t>                                     </a:t>
            </a:r>
            <a:r>
              <a:rPr lang="cs-CZ" sz="2000" dirty="0">
                <a:solidFill>
                  <a:srgbClr val="B62846"/>
                </a:solidFill>
                <a:latin typeface="Dederon S L OT" panose="02000503020000020004" pitchFamily="50" charset="0"/>
              </a:rPr>
              <a:t>soukromá skupina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332A0E1-E4F5-42EA-9C4E-28B1DFDBA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510" t="11780" r="533" b="4595"/>
          <a:stretch/>
        </p:blipFill>
        <p:spPr>
          <a:xfrm>
            <a:off x="1515794" y="2018767"/>
            <a:ext cx="91539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5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B3396AC-1EED-4168-84C7-1B9C7B0B33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0181" y="-6390"/>
          <a:ext cx="8085221" cy="6874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03151" imgH="8676217" progId="CorelDraw.Graphic.22">
                  <p:embed/>
                </p:oleObj>
              </mc:Choice>
              <mc:Fallback>
                <p:oleObj name="CorelDRAW" r:id="rId2" imgW="10203151" imgH="8676217" progId="CorelDraw.Graphic.2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9B3396AC-1EED-4168-84C7-1B9C7B0B33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0181" y="-6390"/>
                        <a:ext cx="8085221" cy="6874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5FF4A49F-705F-4808-8162-4E415BA277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02" y="37046"/>
            <a:ext cx="1981204" cy="1188722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94D59529-9184-4C53-A427-CA0C925E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B62846"/>
                </a:solidFill>
                <a:latin typeface="Dederon S L OT" panose="02000503020000020004" pitchFamily="50" charset="0"/>
              </a:rPr>
              <a:t>Vyhledávání v Portálu UP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EA91808-11C7-4DE0-A12E-0F4331F3E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7428" t="14239" r="12111" b="55858"/>
          <a:stretch/>
        </p:blipFill>
        <p:spPr>
          <a:xfrm>
            <a:off x="838200" y="2902147"/>
            <a:ext cx="10515600" cy="21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5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B3396AC-1EED-4168-84C7-1B9C7B0B33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0181" y="-6390"/>
          <a:ext cx="8085221" cy="6874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03151" imgH="8676217" progId="CorelDraw.Graphic.22">
                  <p:embed/>
                </p:oleObj>
              </mc:Choice>
              <mc:Fallback>
                <p:oleObj name="CorelDRAW" r:id="rId2" imgW="10203151" imgH="8676217" progId="CorelDraw.Graphic.2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9B3396AC-1EED-4168-84C7-1B9C7B0B33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0181" y="-6390"/>
                        <a:ext cx="8085221" cy="6874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972D08-7BE4-4345-A71A-7E733353B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cs-CZ" sz="2600" dirty="0">
              <a:solidFill>
                <a:schemeClr val="tx1">
                  <a:lumMod val="75000"/>
                  <a:lumOff val="25000"/>
                </a:schemeClr>
              </a:solidFill>
              <a:latin typeface="Dederon S L OT" panose="02000503020000020004" pitchFamily="50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solidFill>
                  <a:srgbClr val="B62846"/>
                </a:solidFill>
                <a:ea typeface="+mj-ea"/>
                <a:cs typeface="+mj-cs"/>
              </a:rPr>
              <a:t>                                              HIERARCHIE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600" dirty="0">
              <a:solidFill>
                <a:schemeClr val="tx1">
                  <a:lumMod val="75000"/>
                  <a:lumOff val="25000"/>
                </a:schemeClr>
              </a:solidFill>
              <a:latin typeface="Dederon S L OT" panose="02000503020000020004" pitchFamily="50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Dederon S L OT" panose="02000503020000020004" pitchFamily="50" charset="0"/>
              </a:rPr>
              <a:t>VYUČUJÍCÍ                  GARANT                     PRODĚKANKA                     DĚKAN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F4A49F-705F-4808-8162-4E415BA277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02" y="37046"/>
            <a:ext cx="1981204" cy="1188722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94D59529-9184-4C53-A427-CA0C925E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cs-CZ" sz="4800" dirty="0"/>
            </a:br>
            <a:br>
              <a:rPr lang="cs-CZ" sz="4800" dirty="0"/>
            </a:br>
            <a:r>
              <a:rPr lang="cs-CZ" sz="4800" dirty="0"/>
              <a:t>Lékařská fakulta Univerzity Palackého </a:t>
            </a:r>
            <a:br>
              <a:rPr lang="cs-CZ" sz="4800" dirty="0"/>
            </a:br>
            <a:r>
              <a:rPr lang="cs-CZ" sz="4800" dirty="0"/>
              <a:t>                       </a:t>
            </a:r>
            <a:br>
              <a:rPr lang="cs-CZ" sz="4800" dirty="0"/>
            </a:br>
            <a:endParaRPr lang="cs-CZ" sz="3600" dirty="0">
              <a:solidFill>
                <a:srgbClr val="B62846"/>
              </a:solidFill>
              <a:latin typeface="Dederon S L OT" panose="02000503020000020004" pitchFamily="50" charset="0"/>
            </a:endParaRP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C4B3F793-D9FD-49E6-ABD5-C2844DE2B8A1}"/>
              </a:ext>
            </a:extLst>
          </p:cNvPr>
          <p:cNvSpPr/>
          <p:nvPr/>
        </p:nvSpPr>
        <p:spPr>
          <a:xfrm>
            <a:off x="2600960" y="3363187"/>
            <a:ext cx="863694" cy="581965"/>
          </a:xfrm>
          <a:prstGeom prst="rightArrow">
            <a:avLst/>
          </a:prstGeom>
          <a:solidFill>
            <a:srgbClr val="C0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BE3D3AA7-0CA3-457B-B4A1-8B65D4B6AD98}"/>
              </a:ext>
            </a:extLst>
          </p:cNvPr>
          <p:cNvSpPr/>
          <p:nvPr/>
        </p:nvSpPr>
        <p:spPr>
          <a:xfrm>
            <a:off x="5232306" y="3334702"/>
            <a:ext cx="863694" cy="581965"/>
          </a:xfrm>
          <a:prstGeom prst="rightArrow">
            <a:avLst/>
          </a:prstGeom>
          <a:solidFill>
            <a:srgbClr val="C0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E13DA3F2-4C38-4E91-8CEA-8F64FC04BA55}"/>
              </a:ext>
            </a:extLst>
          </p:cNvPr>
          <p:cNvSpPr/>
          <p:nvPr/>
        </p:nvSpPr>
        <p:spPr>
          <a:xfrm>
            <a:off x="8727346" y="3329781"/>
            <a:ext cx="863694" cy="581965"/>
          </a:xfrm>
          <a:prstGeom prst="rightArrow">
            <a:avLst/>
          </a:prstGeom>
          <a:solidFill>
            <a:srgbClr val="C0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9D70590-2CF9-4D19-81E5-137C7B886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263" y="4253534"/>
            <a:ext cx="1114338" cy="167150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BA241E8-8F05-4CD1-83ED-588437DE61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50" y="4253534"/>
            <a:ext cx="1114228" cy="16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3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B3396AC-1EED-4168-84C7-1B9C7B0B33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0181" y="-6390"/>
          <a:ext cx="8085221" cy="6874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03151" imgH="8676217" progId="CorelDraw.Graphic.22">
                  <p:embed/>
                </p:oleObj>
              </mc:Choice>
              <mc:Fallback>
                <p:oleObj name="CorelDRAW" r:id="rId2" imgW="10203151" imgH="8676217" progId="CorelDraw.Graphic.2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9B3396AC-1EED-4168-84C7-1B9C7B0B33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0181" y="-6390"/>
                        <a:ext cx="8085221" cy="6874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5FF4A49F-705F-4808-8162-4E415BA277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02" y="37046"/>
            <a:ext cx="1981204" cy="1188722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94D59529-9184-4C53-A427-CA0C925E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altLang="cs-CZ" sz="4800" b="1" dirty="0"/>
              <a:t>Klinika zubního lékařství LFUP a FNOL </a:t>
            </a:r>
            <a:br>
              <a:rPr lang="cs-CZ" altLang="cs-CZ" sz="4800" b="1" dirty="0"/>
            </a:br>
            <a:r>
              <a:rPr lang="cs-CZ" altLang="cs-CZ" sz="4800" b="1" dirty="0"/>
              <a:t>                              = KZL</a:t>
            </a:r>
            <a:endParaRPr lang="cs-CZ" sz="3600" dirty="0">
              <a:solidFill>
                <a:srgbClr val="B62846"/>
              </a:solidFill>
              <a:latin typeface="Dederon S L OT" panose="02000503020000020004" pitchFamily="50" charset="0"/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9B62F49-1214-407D-85FF-614EC6CBA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b="24183"/>
          <a:stretch/>
        </p:blipFill>
        <p:spPr>
          <a:xfrm>
            <a:off x="748335" y="1667990"/>
            <a:ext cx="10377669" cy="4824885"/>
          </a:xfrm>
          <a:prstGeom prst="rect">
            <a:avLst/>
          </a:prstGeom>
        </p:spPr>
      </p:pic>
      <p:sp>
        <p:nvSpPr>
          <p:cNvPr id="8" name="Šipka doprava 4">
            <a:extLst>
              <a:ext uri="{FF2B5EF4-FFF2-40B4-BE49-F238E27FC236}">
                <a16:creationId xmlns:a16="http://schemas.microsoft.com/office/drawing/2014/main" id="{C1DFD7F1-713F-4B29-9B34-51C84BF10C83}"/>
              </a:ext>
            </a:extLst>
          </p:cNvPr>
          <p:cNvSpPr/>
          <p:nvPr/>
        </p:nvSpPr>
        <p:spPr>
          <a:xfrm>
            <a:off x="831783" y="5542697"/>
            <a:ext cx="2164694" cy="56803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Hlavní vchod</a:t>
            </a:r>
          </a:p>
        </p:txBody>
      </p:sp>
      <p:sp>
        <p:nvSpPr>
          <p:cNvPr id="12" name="Vývojový diagram: postup 11">
            <a:extLst>
              <a:ext uri="{FF2B5EF4-FFF2-40B4-BE49-F238E27FC236}">
                <a16:creationId xmlns:a16="http://schemas.microsoft.com/office/drawing/2014/main" id="{59E31476-94E7-426E-9075-D4009E6F3AF7}"/>
              </a:ext>
            </a:extLst>
          </p:cNvPr>
          <p:cNvSpPr/>
          <p:nvPr/>
        </p:nvSpPr>
        <p:spPr>
          <a:xfrm>
            <a:off x="8388991" y="2067516"/>
            <a:ext cx="2450644" cy="2118589"/>
          </a:xfrm>
          <a:prstGeom prst="flowChartProcess">
            <a:avLst/>
          </a:prstGeom>
          <a:solidFill>
            <a:srgbClr val="C0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9:30</a:t>
            </a:r>
          </a:p>
          <a:p>
            <a:pPr algn="ctr"/>
            <a:endParaRPr lang="cs-CZ" b="1" dirty="0">
              <a:solidFill>
                <a:schemeClr val="bg1"/>
              </a:solidFill>
            </a:endParaRP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Přednáška</a:t>
            </a:r>
          </a:p>
          <a:p>
            <a:pPr algn="ctr"/>
            <a:endParaRPr lang="cs-CZ" b="1" dirty="0">
              <a:solidFill>
                <a:schemeClr val="bg1"/>
              </a:solidFill>
            </a:endParaRP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Šimkův sál</a:t>
            </a:r>
          </a:p>
          <a:p>
            <a:pPr algn="ctr"/>
            <a:endParaRPr lang="cs-CZ" b="1" dirty="0">
              <a:solidFill>
                <a:schemeClr val="bg1"/>
              </a:solidFill>
            </a:endParaRP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KZL</a:t>
            </a:r>
          </a:p>
        </p:txBody>
      </p:sp>
    </p:spTree>
    <p:extLst>
      <p:ext uri="{BB962C8B-B14F-4D97-AF65-F5344CB8AC3E}">
        <p14:creationId xmlns:p14="http://schemas.microsoft.com/office/powerpoint/2010/main" val="3532617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B3396AC-1EED-4168-84C7-1B9C7B0B33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0181" y="-6390"/>
          <a:ext cx="8085221" cy="6874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03151" imgH="8676217" progId="CorelDraw.Graphic.22">
                  <p:embed/>
                </p:oleObj>
              </mc:Choice>
              <mc:Fallback>
                <p:oleObj name="CorelDRAW" r:id="rId2" imgW="10203151" imgH="8676217" progId="CorelDraw.Graphic.2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9B3396AC-1EED-4168-84C7-1B9C7B0B33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0181" y="-6390"/>
                        <a:ext cx="8085221" cy="6874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5FF4A49F-705F-4808-8162-4E415BA277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02" y="37046"/>
            <a:ext cx="1981204" cy="1188722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90CD8E-F7F5-457F-AD88-E57D14E947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r="1760" b="3859"/>
          <a:stretch>
            <a:fillRect/>
          </a:stretch>
        </p:blipFill>
        <p:spPr bwMode="auto">
          <a:xfrm>
            <a:off x="2522140" y="1185507"/>
            <a:ext cx="6992396" cy="5022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4AA7542D-46F6-4866-B178-0E829D27B81B}"/>
              </a:ext>
            </a:extLst>
          </p:cNvPr>
          <p:cNvSpPr/>
          <p:nvPr/>
        </p:nvSpPr>
        <p:spPr>
          <a:xfrm>
            <a:off x="939566" y="3406002"/>
            <a:ext cx="1753672" cy="581965"/>
          </a:xfrm>
          <a:prstGeom prst="rightArrow">
            <a:avLst/>
          </a:prstGeom>
          <a:solidFill>
            <a:srgbClr val="C0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A60D6BE9-4F2B-4BD8-ACE9-1EB852FB2C8C}"/>
              </a:ext>
            </a:extLst>
          </p:cNvPr>
          <p:cNvSpPr/>
          <p:nvPr/>
        </p:nvSpPr>
        <p:spPr>
          <a:xfrm rot="13785397">
            <a:off x="4859903" y="4361872"/>
            <a:ext cx="1582477" cy="584831"/>
          </a:xfrm>
          <a:prstGeom prst="rightArrow">
            <a:avLst/>
          </a:prstGeom>
          <a:solidFill>
            <a:srgbClr val="C0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ývojový diagram: postup 11">
            <a:extLst>
              <a:ext uri="{FF2B5EF4-FFF2-40B4-BE49-F238E27FC236}">
                <a16:creationId xmlns:a16="http://schemas.microsoft.com/office/drawing/2014/main" id="{3E88F90C-3330-4EEA-80B7-9E4F75FF1598}"/>
              </a:ext>
            </a:extLst>
          </p:cNvPr>
          <p:cNvSpPr/>
          <p:nvPr/>
        </p:nvSpPr>
        <p:spPr>
          <a:xfrm>
            <a:off x="681514" y="4326505"/>
            <a:ext cx="1753672" cy="655564"/>
          </a:xfrm>
          <a:prstGeom prst="flowChartProcess">
            <a:avLst/>
          </a:prstGeom>
          <a:solidFill>
            <a:srgbClr val="C0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Šimkův sál</a:t>
            </a:r>
          </a:p>
        </p:txBody>
      </p:sp>
      <p:sp>
        <p:nvSpPr>
          <p:cNvPr id="13" name="Vývojový diagram: postup 12">
            <a:extLst>
              <a:ext uri="{FF2B5EF4-FFF2-40B4-BE49-F238E27FC236}">
                <a16:creationId xmlns:a16="http://schemas.microsoft.com/office/drawing/2014/main" id="{0385A6E4-8222-4E80-9B5D-CE5B5B01307A}"/>
              </a:ext>
            </a:extLst>
          </p:cNvPr>
          <p:cNvSpPr/>
          <p:nvPr/>
        </p:nvSpPr>
        <p:spPr>
          <a:xfrm>
            <a:off x="6569746" y="2836965"/>
            <a:ext cx="3031744" cy="1184070"/>
          </a:xfrm>
          <a:prstGeom prst="flowChartProcess">
            <a:avLst/>
          </a:prstGeom>
          <a:solidFill>
            <a:srgbClr val="C0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Preklinické zubní lékařství – praktická cvičení</a:t>
            </a:r>
          </a:p>
        </p:txBody>
      </p:sp>
    </p:spTree>
    <p:extLst>
      <p:ext uri="{BB962C8B-B14F-4D97-AF65-F5344CB8AC3E}">
        <p14:creationId xmlns:p14="http://schemas.microsoft.com/office/powerpoint/2010/main" val="3283012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B3396AC-1EED-4168-84C7-1B9C7B0B33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0181" y="-6390"/>
          <a:ext cx="8085221" cy="6874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03151" imgH="8676217" progId="CorelDraw.Graphic.22">
                  <p:embed/>
                </p:oleObj>
              </mc:Choice>
              <mc:Fallback>
                <p:oleObj name="CorelDRAW" r:id="rId2" imgW="10203151" imgH="8676217" progId="CorelDraw.Graphic.2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9B3396AC-1EED-4168-84C7-1B9C7B0B33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0181" y="-6390"/>
                        <a:ext cx="8085221" cy="6874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972D08-7BE4-4345-A71A-7E733353B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sz="9600" dirty="0">
                <a:solidFill>
                  <a:srgbClr val="C00000"/>
                </a:solidFill>
                <a:latin typeface="Dederon S L OT" panose="02000503020000020004" pitchFamily="50" charset="0"/>
              </a:rPr>
              <a:t>OTÁZKY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9600" dirty="0">
                <a:solidFill>
                  <a:srgbClr val="C00000"/>
                </a:solidFill>
                <a:latin typeface="Dederon S L OT" panose="02000503020000020004" pitchFamily="50" charset="0"/>
              </a:rPr>
              <a:t>???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F4A49F-705F-4808-8162-4E415BA277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02" y="37046"/>
            <a:ext cx="1981204" cy="11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21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B3396AC-1EED-4168-84C7-1B9C7B0B33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0181" y="-6390"/>
          <a:ext cx="8085221" cy="6874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03151" imgH="8676217" progId="CorelDraw.Graphic.22">
                  <p:embed/>
                </p:oleObj>
              </mc:Choice>
              <mc:Fallback>
                <p:oleObj name="CorelDRAW" r:id="rId2" imgW="10203151" imgH="8676217" progId="CorelDraw.Graphic.2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9B3396AC-1EED-4168-84C7-1B9C7B0B33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0181" y="-6390"/>
                        <a:ext cx="8085221" cy="6874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5FF4A49F-705F-4808-8162-4E415BA277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02" y="37046"/>
            <a:ext cx="1981204" cy="1188722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94D59529-9184-4C53-A427-CA0C925E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0275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dirty="0">
                <a:solidFill>
                  <a:srgbClr val="B62846"/>
                </a:solidFill>
                <a:latin typeface="Dederon S L OT" panose="02000503020000020004" pitchFamily="50" charset="0"/>
              </a:rPr>
              <a:t>Je to náročná cesta…</a:t>
            </a:r>
            <a:br>
              <a:rPr lang="cs-CZ" sz="4800" dirty="0">
                <a:solidFill>
                  <a:srgbClr val="B62846"/>
                </a:solidFill>
                <a:latin typeface="Dederon S L OT" panose="02000503020000020004" pitchFamily="50" charset="0"/>
              </a:rPr>
            </a:br>
            <a:r>
              <a:rPr lang="cs-CZ" sz="4800" dirty="0">
                <a:solidFill>
                  <a:srgbClr val="B62846"/>
                </a:solidFill>
                <a:latin typeface="Dederon S L OT" panose="02000503020000020004" pitchFamily="50" charset="0"/>
              </a:rPr>
              <a:t>ale stojí to zato! </a:t>
            </a:r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26F34D58-CAA8-4471-98CC-8E2B97C50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090277" y="2103806"/>
            <a:ext cx="27970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5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B3396AC-1EED-4168-84C7-1B9C7B0B33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869838"/>
              </p:ext>
            </p:extLst>
          </p:nvPr>
        </p:nvGraphicFramePr>
        <p:xfrm>
          <a:off x="1770076" y="-23104"/>
          <a:ext cx="8365325" cy="6881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03151" imgH="8676217" progId="CorelDraw.Graphic.22">
                  <p:embed/>
                </p:oleObj>
              </mc:Choice>
              <mc:Fallback>
                <p:oleObj name="CorelDRAW" r:id="rId2" imgW="10203151" imgH="8676217" progId="CorelDraw.Graphic.2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9B3396AC-1EED-4168-84C7-1B9C7B0B33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70076" y="-23104"/>
                        <a:ext cx="8365325" cy="6881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5FF4A49F-705F-4808-8162-4E415BA277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02" y="37046"/>
            <a:ext cx="1981204" cy="1188722"/>
          </a:xfrm>
          <a:prstGeom prst="rect">
            <a:avLst/>
          </a:prstGeom>
        </p:spPr>
      </p:pic>
      <p:pic>
        <p:nvPicPr>
          <p:cNvPr id="1026" name="Picture 2" descr="Ředitel fakultky Havlík: Vrchol třetí vlny epidemie byl nejdelší | Hanácký  Večerník | Zpravodajství z Olomouce a okolí">
            <a:extLst>
              <a:ext uri="{FF2B5EF4-FFF2-40B4-BE49-F238E27FC236}">
                <a16:creationId xmlns:a16="http://schemas.microsoft.com/office/drawing/2014/main" id="{180F826E-6CBA-4012-B74C-662F884D1B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8" r="25169" b="18762"/>
          <a:stretch/>
        </p:blipFill>
        <p:spPr bwMode="auto">
          <a:xfrm>
            <a:off x="733110" y="1154701"/>
            <a:ext cx="3682767" cy="353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8BA712E-4990-4415-9924-1D662C006F8E}"/>
              </a:ext>
            </a:extLst>
          </p:cNvPr>
          <p:cNvSpPr txBox="1"/>
          <p:nvPr/>
        </p:nvSpPr>
        <p:spPr>
          <a:xfrm>
            <a:off x="631272" y="4928869"/>
            <a:ext cx="3784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effectLst/>
                <a:latin typeface="Dederon S L OT"/>
              </a:rPr>
              <a:t>prof. MUDr. Roman Havlík, Ph.D.</a:t>
            </a:r>
          </a:p>
          <a:p>
            <a:r>
              <a:rPr lang="cs-CZ" dirty="0">
                <a:latin typeface="Dederon S L OT"/>
              </a:rPr>
              <a:t>Ředitel FNOL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57B5875-BF6C-4788-B6AA-FBEC9E42DC6E}"/>
              </a:ext>
            </a:extLst>
          </p:cNvPr>
          <p:cNvSpPr txBox="1"/>
          <p:nvPr/>
        </p:nvSpPr>
        <p:spPr>
          <a:xfrm>
            <a:off x="6630570" y="4832254"/>
            <a:ext cx="34446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effectLst/>
                <a:latin typeface="Dederon S L OT" panose="02000503020000020004"/>
              </a:rPr>
              <a:t>prof. MUDr. Milan Kolář, Ph.D.</a:t>
            </a:r>
          </a:p>
          <a:p>
            <a:r>
              <a:rPr lang="cs-CZ" dirty="0">
                <a:latin typeface="Dederon S L OT" panose="02000503020000020004"/>
              </a:rPr>
              <a:t>Děkan LF UP</a:t>
            </a:r>
            <a:endParaRPr lang="cs-CZ" b="0" i="0" dirty="0">
              <a:effectLst/>
              <a:latin typeface="Dederon S L OT" panose="02000503020000020004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78FFE8B-1845-4625-9348-9547B7B32D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10721" r="10633" b="37734"/>
          <a:stretch/>
        </p:blipFill>
        <p:spPr>
          <a:xfrm>
            <a:off x="6536237" y="1154701"/>
            <a:ext cx="3784605" cy="353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B3396AC-1EED-4168-84C7-1B9C7B0B33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0181" y="-6390"/>
          <a:ext cx="8085221" cy="6874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03151" imgH="8676217" progId="CorelDraw.Graphic.22">
                  <p:embed/>
                </p:oleObj>
              </mc:Choice>
              <mc:Fallback>
                <p:oleObj name="CorelDRAW" r:id="rId2" imgW="10203151" imgH="8676217" progId="CorelDraw.Graphic.2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9B3396AC-1EED-4168-84C7-1B9C7B0B33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0181" y="-6390"/>
                        <a:ext cx="8085221" cy="6874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972D08-7BE4-4345-A71A-7E733353B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6"/>
            <a:r>
              <a:rPr lang="cs-CZ" sz="2400" dirty="0"/>
              <a:t>585 859 229 </a:t>
            </a:r>
          </a:p>
          <a:p>
            <a:pPr lvl="6"/>
            <a:r>
              <a:rPr lang="cs-CZ" sz="2400" dirty="0">
                <a:hlinkClick r:id="rId4"/>
              </a:rPr>
              <a:t>iva.voborna@upol.cz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Klinika zubního lékařství LF UP a FNOL v Olomouci</a:t>
            </a:r>
          </a:p>
          <a:p>
            <a:r>
              <a:rPr lang="cs-CZ" sz="2400" dirty="0"/>
              <a:t>Palackého 700, 779 00 Olomouc 9</a:t>
            </a:r>
          </a:p>
          <a:p>
            <a:r>
              <a:rPr lang="cs-CZ" sz="2400" dirty="0"/>
              <a:t>Tram zastávka – PALACKÉHO</a:t>
            </a:r>
          </a:p>
          <a:p>
            <a:pPr>
              <a:lnSpc>
                <a:spcPct val="100000"/>
              </a:lnSpc>
            </a:pPr>
            <a:endParaRPr lang="cs-CZ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F4A49F-705F-4808-8162-4E415BA277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02" y="37046"/>
            <a:ext cx="1981204" cy="1188722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94D59529-9184-4C53-A427-CA0C925E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/>
              <a:t>                  MDDr. Iva Voborná, Ph.D.</a:t>
            </a:r>
            <a:endParaRPr lang="cs-CZ" sz="3600" dirty="0">
              <a:solidFill>
                <a:srgbClr val="B62846"/>
              </a:solidFill>
              <a:latin typeface="Dederon S L OT" panose="02000503020000020004" pitchFamily="50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B1E446D-E506-4805-8F16-9B74F0F41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047" y="4001294"/>
            <a:ext cx="4668913" cy="262626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71AF9FF-CD81-4D01-A88A-13E874F80F5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1" t="9931" r="8284" b="38838"/>
          <a:stretch/>
        </p:blipFill>
        <p:spPr>
          <a:xfrm>
            <a:off x="292671" y="365125"/>
            <a:ext cx="2505083" cy="24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9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B3396AC-1EED-4168-84C7-1B9C7B0B33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0181" y="-6390"/>
          <a:ext cx="8085221" cy="6874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03151" imgH="8676217" progId="CorelDraw.Graphic.22">
                  <p:embed/>
                </p:oleObj>
              </mc:Choice>
              <mc:Fallback>
                <p:oleObj name="CorelDRAW" r:id="rId2" imgW="10203151" imgH="8676217" progId="CorelDraw.Graphic.2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9B3396AC-1EED-4168-84C7-1B9C7B0B33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0181" y="-6390"/>
                        <a:ext cx="8085221" cy="6874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972D08-7BE4-4345-A71A-7E733353B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10" y="1225768"/>
            <a:ext cx="10523290" cy="4951195"/>
          </a:xfrm>
        </p:spPr>
        <p:txBody>
          <a:bodyPr>
            <a:normAutofit/>
          </a:bodyPr>
          <a:lstStyle/>
          <a:p>
            <a:r>
              <a:rPr lang="cs-CZ" dirty="0"/>
              <a:t>Doc. MUDr. Miloš </a:t>
            </a:r>
            <a:r>
              <a:rPr lang="cs-CZ" dirty="0" err="1"/>
              <a:t>Špidlen</a:t>
            </a:r>
            <a:r>
              <a:rPr lang="cs-CZ" dirty="0"/>
              <a:t>, Ph.D.</a:t>
            </a:r>
          </a:p>
          <a:p>
            <a:pPr marL="0" indent="0">
              <a:buNone/>
            </a:pPr>
            <a:r>
              <a:rPr lang="cs-CZ" dirty="0"/>
              <a:t>            </a:t>
            </a:r>
            <a:r>
              <a:rPr lang="cs-CZ" sz="2400" dirty="0"/>
              <a:t>zástupce pro LF UP</a:t>
            </a:r>
          </a:p>
          <a:p>
            <a:r>
              <a:rPr lang="cs-CZ" dirty="0">
                <a:hlinkClick r:id="rId4"/>
              </a:rPr>
              <a:t>milos.spidlen@upol.cz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Hana Svobodová</a:t>
            </a:r>
          </a:p>
          <a:p>
            <a:pPr marL="0" indent="0">
              <a:buNone/>
            </a:pPr>
            <a:r>
              <a:rPr lang="cs-CZ" sz="2400" dirty="0"/>
              <a:t>          Sekretariát </a:t>
            </a:r>
          </a:p>
          <a:p>
            <a:r>
              <a:rPr lang="cs-CZ" dirty="0"/>
              <a:t>585859/232</a:t>
            </a:r>
          </a:p>
          <a:p>
            <a:r>
              <a:rPr lang="cs-CZ" dirty="0">
                <a:hlinkClick r:id="rId5"/>
              </a:rPr>
              <a:t>hana.svobodova@upol.cz</a:t>
            </a:r>
            <a:r>
              <a:rPr lang="cs-CZ" dirty="0"/>
              <a:t> </a:t>
            </a:r>
          </a:p>
          <a:p>
            <a:pPr>
              <a:lnSpc>
                <a:spcPct val="100000"/>
              </a:lnSpc>
            </a:pPr>
            <a:endParaRPr lang="cs-CZ" sz="2600" dirty="0">
              <a:solidFill>
                <a:schemeClr val="tx1">
                  <a:lumMod val="75000"/>
                  <a:lumOff val="25000"/>
                </a:schemeClr>
              </a:solidFill>
              <a:latin typeface="Dederon S L OT" panose="02000503020000020004" pitchFamily="50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F4A49F-705F-4808-8162-4E415BA277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02" y="37046"/>
            <a:ext cx="1981204" cy="118872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203FA8F-F99A-4859-94E1-EA577CB0C8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1708" y="975011"/>
            <a:ext cx="1955474" cy="2520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B10954B-8497-4D6B-918F-F732E02A7D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725" r="14546" b="1"/>
          <a:stretch/>
        </p:blipFill>
        <p:spPr>
          <a:xfrm rot="5400000">
            <a:off x="7374431" y="4144878"/>
            <a:ext cx="2515758" cy="19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6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B3396AC-1EED-4168-84C7-1B9C7B0B33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0181" y="-6390"/>
          <a:ext cx="8085221" cy="6874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03151" imgH="8676217" progId="CorelDraw.Graphic.22">
                  <p:embed/>
                </p:oleObj>
              </mc:Choice>
              <mc:Fallback>
                <p:oleObj name="CorelDRAW" r:id="rId2" imgW="10203151" imgH="8676217" progId="CorelDraw.Graphic.2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9B3396AC-1EED-4168-84C7-1B9C7B0B33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0181" y="-6390"/>
                        <a:ext cx="8085221" cy="6874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972D08-7BE4-4345-A71A-7E733353B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cs-CZ" sz="2400" b="1" i="0" dirty="0">
              <a:solidFill>
                <a:srgbClr val="4C4C4E"/>
              </a:solidFill>
              <a:effectLst/>
              <a:latin typeface="PT Sans" panose="020B0503020203020204" pitchFamily="34" charset="-18"/>
            </a:endParaRPr>
          </a:p>
          <a:p>
            <a:pPr marL="0" indent="0" algn="l">
              <a:buNone/>
            </a:pPr>
            <a:endParaRPr lang="cs-CZ" sz="2400" b="1" dirty="0">
              <a:solidFill>
                <a:srgbClr val="4C4C4E"/>
              </a:solidFill>
              <a:latin typeface="PT Sans" panose="020B0503020203020204" pitchFamily="34" charset="-18"/>
            </a:endParaRPr>
          </a:p>
          <a:p>
            <a:pPr marL="0" indent="0" algn="l">
              <a:buNone/>
            </a:pPr>
            <a:endParaRPr lang="cs-CZ" sz="2400" b="1" i="0" dirty="0">
              <a:solidFill>
                <a:srgbClr val="4C4C4E"/>
              </a:solidFill>
              <a:effectLst/>
              <a:latin typeface="PT Sans" panose="020B0503020203020204" pitchFamily="34" charset="-18"/>
            </a:endParaRPr>
          </a:p>
          <a:p>
            <a:pPr marL="0" indent="0" algn="l">
              <a:buNone/>
            </a:pPr>
            <a:r>
              <a:rPr lang="cs-CZ" sz="2400" b="1" i="0" dirty="0">
                <a:solidFill>
                  <a:srgbClr val="4C4C4E"/>
                </a:solidFill>
                <a:effectLst/>
                <a:latin typeface="PT Sans" panose="020B0503020203020204" pitchFamily="34" charset="-18"/>
              </a:rPr>
              <a:t>Mgr. Táňa Laštůvková</a:t>
            </a:r>
            <a:br>
              <a:rPr lang="cs-CZ" sz="2400" b="0" i="0" dirty="0">
                <a:solidFill>
                  <a:srgbClr val="4C4C4E"/>
                </a:solidFill>
                <a:effectLst/>
                <a:latin typeface="PT Sans" panose="020B0503020203020204" pitchFamily="34" charset="-18"/>
              </a:rPr>
            </a:br>
            <a:r>
              <a:rPr lang="cs-CZ" sz="2400" b="0" i="0" u="none" strike="noStrike" dirty="0">
                <a:solidFill>
                  <a:srgbClr val="006FAD"/>
                </a:solidFill>
                <a:effectLst/>
                <a:latin typeface="PT Sans" panose="020B0503020203020204" pitchFamily="34" charset="-18"/>
                <a:hlinkClick r:id="rId4"/>
              </a:rPr>
              <a:t>tana.lastuvkova@upol.cz</a:t>
            </a:r>
            <a:br>
              <a:rPr lang="cs-CZ" sz="2400" b="0" i="0" dirty="0">
                <a:solidFill>
                  <a:srgbClr val="4C4C4E"/>
                </a:solidFill>
                <a:effectLst/>
                <a:latin typeface="PT Sans" panose="020B0503020203020204" pitchFamily="34" charset="-18"/>
              </a:rPr>
            </a:br>
            <a:r>
              <a:rPr lang="cs-CZ" sz="2400" b="0" i="0" dirty="0">
                <a:solidFill>
                  <a:srgbClr val="4C4C4E"/>
                </a:solidFill>
                <a:effectLst/>
                <a:latin typeface="PT Sans" panose="020B0503020203020204" pitchFamily="34" charset="-18"/>
              </a:rPr>
              <a:t>585 632 014</a:t>
            </a:r>
          </a:p>
          <a:p>
            <a:pPr>
              <a:lnSpc>
                <a:spcPct val="100000"/>
              </a:lnSpc>
            </a:pPr>
            <a:endParaRPr lang="cs-CZ" sz="2600" dirty="0">
              <a:solidFill>
                <a:schemeClr val="tx1">
                  <a:lumMod val="75000"/>
                  <a:lumOff val="25000"/>
                </a:schemeClr>
              </a:solidFill>
              <a:latin typeface="Dederon S L OT" panose="02000503020000020004" pitchFamily="50" charset="0"/>
            </a:endParaRPr>
          </a:p>
          <a:p>
            <a:pPr>
              <a:lnSpc>
                <a:spcPct val="100000"/>
              </a:lnSpc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Dederon S L OT" panose="02000503020000020004" pitchFamily="50" charset="0"/>
                <a:hlinkClick r:id="rId5"/>
              </a:rPr>
              <a:t>Organizační struktura děkanátu LF UP</a:t>
            </a:r>
            <a:endParaRPr lang="cs-CZ" sz="2600" dirty="0">
              <a:solidFill>
                <a:schemeClr val="tx1">
                  <a:lumMod val="75000"/>
                  <a:lumOff val="25000"/>
                </a:schemeClr>
              </a:solidFill>
              <a:latin typeface="Dederon S L OT" panose="02000503020000020004" pitchFamily="50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F4A49F-705F-4808-8162-4E415BA277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02" y="37046"/>
            <a:ext cx="1981204" cy="1188722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94D59529-9184-4C53-A427-CA0C925E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cs-CZ" sz="5300" dirty="0"/>
            </a:br>
            <a:br>
              <a:rPr lang="cs-CZ" sz="5300" dirty="0"/>
            </a:br>
            <a:r>
              <a:rPr lang="cs-CZ" sz="5300" dirty="0"/>
              <a:t>Referát 1. - 2. ročníku </a:t>
            </a:r>
            <a:br>
              <a:rPr lang="cs-CZ" sz="5300" dirty="0"/>
            </a:br>
            <a:r>
              <a:rPr lang="cs-CZ" sz="5300" dirty="0"/>
              <a:t>Všeobecného lékařství a Zubního</a:t>
            </a:r>
            <a:br>
              <a:rPr lang="cs-CZ" sz="5300" dirty="0"/>
            </a:br>
            <a:r>
              <a:rPr lang="cs-CZ" sz="5300" dirty="0"/>
              <a:t>lékařství</a:t>
            </a:r>
            <a:br>
              <a:rPr lang="cs-CZ" sz="3600" b="0" i="0" dirty="0">
                <a:solidFill>
                  <a:srgbClr val="4C4C4E"/>
                </a:solidFill>
                <a:effectLst/>
                <a:latin typeface="PT Sans" panose="020B0503020203020204" pitchFamily="34" charset="-18"/>
              </a:rPr>
            </a:br>
            <a:endParaRPr lang="cs-CZ" sz="3600" dirty="0">
              <a:solidFill>
                <a:srgbClr val="B62846"/>
              </a:solidFill>
              <a:latin typeface="Dederon S L OT" panose="02000503020000020004" pitchFamily="50" charset="0"/>
            </a:endParaRPr>
          </a:p>
        </p:txBody>
      </p:sp>
      <p:pic>
        <p:nvPicPr>
          <p:cNvPr id="6" name="Picture 2" descr="Děkanát: Lékařská fakulta UP">
            <a:extLst>
              <a:ext uri="{FF2B5EF4-FFF2-40B4-BE49-F238E27FC236}">
                <a16:creationId xmlns:a16="http://schemas.microsoft.com/office/drawing/2014/main" id="{2F28228B-5786-4EB0-B910-328215FF5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861" y="2349228"/>
            <a:ext cx="2399745" cy="31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7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B3396AC-1EED-4168-84C7-1B9C7B0B33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0181" y="-6390"/>
          <a:ext cx="8085221" cy="6874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03151" imgH="8676217" progId="CorelDraw.Graphic.22">
                  <p:embed/>
                </p:oleObj>
              </mc:Choice>
              <mc:Fallback>
                <p:oleObj name="CorelDRAW" r:id="rId2" imgW="10203151" imgH="8676217" progId="CorelDraw.Graphic.2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9B3396AC-1EED-4168-84C7-1B9C7B0B33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0181" y="-6390"/>
                        <a:ext cx="8085221" cy="6874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5FF4A49F-705F-4808-8162-4E415BA277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02" y="37046"/>
            <a:ext cx="1981204" cy="1188722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94D59529-9184-4C53-A427-CA0C925E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altLang="cs-CZ" sz="4800" b="1" dirty="0"/>
              <a:t>Klinika zubního lékařství LFUP a FNOL </a:t>
            </a:r>
            <a:br>
              <a:rPr lang="cs-CZ" altLang="cs-CZ" sz="4800" b="1" dirty="0"/>
            </a:br>
            <a:r>
              <a:rPr lang="cs-CZ" altLang="cs-CZ" sz="4800" b="1" dirty="0"/>
              <a:t>                              = KZL</a:t>
            </a:r>
            <a:endParaRPr lang="cs-CZ" sz="3600" dirty="0">
              <a:solidFill>
                <a:srgbClr val="B62846"/>
              </a:solidFill>
              <a:latin typeface="Dederon S L OT" panose="02000503020000020004" pitchFamily="50" charset="0"/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9B62F49-1214-407D-85FF-614EC6CBA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b="24183"/>
          <a:stretch/>
        </p:blipFill>
        <p:spPr>
          <a:xfrm>
            <a:off x="748335" y="1667990"/>
            <a:ext cx="10377669" cy="4824885"/>
          </a:xfrm>
          <a:prstGeom prst="rect">
            <a:avLst/>
          </a:prstGeom>
        </p:spPr>
      </p:pic>
      <p:sp>
        <p:nvSpPr>
          <p:cNvPr id="7" name="Šipka doleva 1">
            <a:extLst>
              <a:ext uri="{FF2B5EF4-FFF2-40B4-BE49-F238E27FC236}">
                <a16:creationId xmlns:a16="http://schemas.microsoft.com/office/drawing/2014/main" id="{A98D00E8-F5FE-420E-BAA8-A62D04DE84D6}"/>
              </a:ext>
            </a:extLst>
          </p:cNvPr>
          <p:cNvSpPr/>
          <p:nvPr/>
        </p:nvSpPr>
        <p:spPr>
          <a:xfrm rot="16200000">
            <a:off x="7504509" y="4101596"/>
            <a:ext cx="1921192" cy="576000"/>
          </a:xfrm>
          <a:prstGeom prst="leftArrow">
            <a:avLst/>
          </a:prstGeom>
          <a:solidFill>
            <a:srgbClr val="C0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Boční vchod</a:t>
            </a:r>
          </a:p>
        </p:txBody>
      </p:sp>
      <p:sp>
        <p:nvSpPr>
          <p:cNvPr id="8" name="Šipka doprava 4">
            <a:extLst>
              <a:ext uri="{FF2B5EF4-FFF2-40B4-BE49-F238E27FC236}">
                <a16:creationId xmlns:a16="http://schemas.microsoft.com/office/drawing/2014/main" id="{C1DFD7F1-713F-4B29-9B34-51C84BF10C83}"/>
              </a:ext>
            </a:extLst>
          </p:cNvPr>
          <p:cNvSpPr/>
          <p:nvPr/>
        </p:nvSpPr>
        <p:spPr>
          <a:xfrm>
            <a:off x="831783" y="5542697"/>
            <a:ext cx="2164694" cy="568034"/>
          </a:xfrm>
          <a:prstGeom prst="rightArrow">
            <a:avLst/>
          </a:prstGeom>
          <a:solidFill>
            <a:srgbClr val="C0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Hlavní vchod</a:t>
            </a:r>
          </a:p>
        </p:txBody>
      </p:sp>
      <p:sp>
        <p:nvSpPr>
          <p:cNvPr id="11" name="Šipka: doleva 10">
            <a:extLst>
              <a:ext uri="{FF2B5EF4-FFF2-40B4-BE49-F238E27FC236}">
                <a16:creationId xmlns:a16="http://schemas.microsoft.com/office/drawing/2014/main" id="{D6AE163E-570B-4675-8039-BD1568D0B24B}"/>
              </a:ext>
            </a:extLst>
          </p:cNvPr>
          <p:cNvSpPr/>
          <p:nvPr/>
        </p:nvSpPr>
        <p:spPr>
          <a:xfrm>
            <a:off x="3931006" y="5350193"/>
            <a:ext cx="4246099" cy="1025440"/>
          </a:xfrm>
          <a:prstGeom prst="leftArrow">
            <a:avLst/>
          </a:prstGeom>
          <a:solidFill>
            <a:srgbClr val="C0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Vchod, který je otevřen pro „východ“ do 18:00</a:t>
            </a:r>
          </a:p>
        </p:txBody>
      </p:sp>
    </p:spTree>
    <p:extLst>
      <p:ext uri="{BB962C8B-B14F-4D97-AF65-F5344CB8AC3E}">
        <p14:creationId xmlns:p14="http://schemas.microsoft.com/office/powerpoint/2010/main" val="2556904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B3396AC-1EED-4168-84C7-1B9C7B0B33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9463" y="-6350"/>
          <a:ext cx="8086725" cy="687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03151" imgH="8676217" progId="CorelDraw.Graphic.22">
                  <p:embed/>
                </p:oleObj>
              </mc:Choice>
              <mc:Fallback>
                <p:oleObj name="CorelDRAW" r:id="rId2" imgW="10203151" imgH="8676217" progId="CorelDraw.Graphic.2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9B3396AC-1EED-4168-84C7-1B9C7B0B33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49463" y="-6350"/>
                        <a:ext cx="8086725" cy="687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5FF4A49F-705F-4808-8162-4E415BA277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02" y="37046"/>
            <a:ext cx="1981204" cy="1188722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94D59529-9184-4C53-A427-CA0C925E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/>
              <a:t>        !!!  PRVNÍ ROČNÍK = ŽÁDNÉ VÝJIMKY !!!</a:t>
            </a:r>
            <a:endParaRPr lang="cs-CZ" sz="3600" dirty="0">
              <a:solidFill>
                <a:srgbClr val="B62846"/>
              </a:solidFill>
              <a:latin typeface="Dederon S L OT" panose="02000503020000020004" pitchFamily="50" charset="0"/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9F2ACCC-7141-4336-8284-BA1BEB376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1874" t="40769" r="52786" b="48770"/>
          <a:stretch/>
        </p:blipFill>
        <p:spPr>
          <a:xfrm>
            <a:off x="1580029" y="2674668"/>
            <a:ext cx="7977931" cy="1852602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BF5A965-6303-4A20-9F38-E7ABEF8014E7}"/>
              </a:ext>
            </a:extLst>
          </p:cNvPr>
          <p:cNvSpPr txBox="1"/>
          <p:nvPr/>
        </p:nvSpPr>
        <p:spPr>
          <a:xfrm>
            <a:off x="10027394" y="2498283"/>
            <a:ext cx="8195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0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1977FA2-2D7E-4C00-9375-1998FB29AAE6}"/>
              </a:ext>
            </a:extLst>
          </p:cNvPr>
          <p:cNvSpPr txBox="1"/>
          <p:nvPr/>
        </p:nvSpPr>
        <p:spPr>
          <a:xfrm>
            <a:off x="291025" y="2498283"/>
            <a:ext cx="8195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0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76743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B3396AC-1EED-4168-84C7-1B9C7B0B33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0181" y="-6390"/>
          <a:ext cx="8085221" cy="6874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03151" imgH="8676217" progId="CorelDraw.Graphic.22">
                  <p:embed/>
                </p:oleObj>
              </mc:Choice>
              <mc:Fallback>
                <p:oleObj name="CorelDRAW" r:id="rId2" imgW="10203151" imgH="8676217" progId="CorelDraw.Graphic.2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9B3396AC-1EED-4168-84C7-1B9C7B0B33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0181" y="-6390"/>
                        <a:ext cx="8085221" cy="6874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5FF4A49F-705F-4808-8162-4E415BA277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02" y="37046"/>
            <a:ext cx="1981204" cy="118872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7FA7145-3F78-4FA6-B05B-0D81278FF8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272" r="6875" b="5324"/>
          <a:stretch/>
        </p:blipFill>
        <p:spPr>
          <a:xfrm>
            <a:off x="1266739" y="1721634"/>
            <a:ext cx="9060110" cy="4947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E8F3CCB0-6257-47BD-BDA5-2D9742781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cs-CZ" sz="4800" b="1" dirty="0"/>
              <a:t>      Univerzitní stránky </a:t>
            </a:r>
            <a:r>
              <a:rPr lang="cs-CZ" altLang="cs-CZ" sz="4800" b="1" dirty="0">
                <a:hlinkClick r:id="rId6"/>
              </a:rPr>
              <a:t>upol.cz </a:t>
            </a:r>
            <a:endParaRPr lang="cs-CZ" sz="3600" dirty="0">
              <a:solidFill>
                <a:srgbClr val="B62846"/>
              </a:solidFill>
              <a:latin typeface="Dederon S L OT" panose="02000503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8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B3396AC-1EED-4168-84C7-1B9C7B0B33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0181" y="-6390"/>
          <a:ext cx="8085221" cy="6874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0203151" imgH="8676217" progId="CorelDraw.Graphic.22">
                  <p:embed/>
                </p:oleObj>
              </mc:Choice>
              <mc:Fallback>
                <p:oleObj name="CorelDRAW" r:id="rId2" imgW="10203151" imgH="8676217" progId="CorelDraw.Graphic.2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9B3396AC-1EED-4168-84C7-1B9C7B0B33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0181" y="-6390"/>
                        <a:ext cx="8085221" cy="6874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5FF4A49F-705F-4808-8162-4E415BA277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02" y="37046"/>
            <a:ext cx="1981204" cy="1188722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BF51D0C-ED00-4BC0-B242-68FAE3119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346" t="4154" r="11930" b="4337"/>
          <a:stretch/>
        </p:blipFill>
        <p:spPr>
          <a:xfrm>
            <a:off x="1314912" y="1057013"/>
            <a:ext cx="9154556" cy="5371620"/>
          </a:xfrm>
          <a:ln>
            <a:solidFill>
              <a:schemeClr val="tx1"/>
            </a:solidFill>
          </a:ln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B8A3363D-4906-4F3C-A2F0-92304C5E6AEE}"/>
              </a:ext>
            </a:extLst>
          </p:cNvPr>
          <p:cNvSpPr/>
          <p:nvPr/>
        </p:nvSpPr>
        <p:spPr>
          <a:xfrm>
            <a:off x="403043" y="865931"/>
            <a:ext cx="1615008" cy="581965"/>
          </a:xfrm>
          <a:prstGeom prst="rightArrow">
            <a:avLst/>
          </a:prstGeom>
          <a:solidFill>
            <a:srgbClr val="C0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0FEB5A9B-3E99-421D-8D53-912AF4AAD23F}"/>
              </a:ext>
            </a:extLst>
          </p:cNvPr>
          <p:cNvSpPr/>
          <p:nvPr/>
        </p:nvSpPr>
        <p:spPr>
          <a:xfrm>
            <a:off x="3634203" y="1949509"/>
            <a:ext cx="1615008" cy="581965"/>
          </a:xfrm>
          <a:prstGeom prst="rightArrow">
            <a:avLst/>
          </a:prstGeom>
          <a:solidFill>
            <a:srgbClr val="C0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5153049D-5DB8-4600-A9D8-4D5D8853B7E3}"/>
              </a:ext>
            </a:extLst>
          </p:cNvPr>
          <p:cNvSpPr/>
          <p:nvPr/>
        </p:nvSpPr>
        <p:spPr>
          <a:xfrm>
            <a:off x="1033616" y="3065317"/>
            <a:ext cx="1615008" cy="581965"/>
          </a:xfrm>
          <a:prstGeom prst="rightArrow">
            <a:avLst/>
          </a:prstGeom>
          <a:solidFill>
            <a:srgbClr val="C0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8010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250</Words>
  <Application>Microsoft Office PowerPoint</Application>
  <PresentationFormat>Širokoúhlá obrazovka</PresentationFormat>
  <Paragraphs>58</Paragraphs>
  <Slides>16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Dederon S L OT</vt:lpstr>
      <vt:lpstr>PT Sans</vt:lpstr>
      <vt:lpstr>Motiv Office</vt:lpstr>
      <vt:lpstr>CorelDRAW</vt:lpstr>
      <vt:lpstr>Vítáme vás</vt:lpstr>
      <vt:lpstr>Prezentace aplikace PowerPoint</vt:lpstr>
      <vt:lpstr>                  MDDr. Iva Voborná, Ph.D.</vt:lpstr>
      <vt:lpstr>Prezentace aplikace PowerPoint</vt:lpstr>
      <vt:lpstr>  Referát 1. - 2. ročníku  Všeobecného lékařství a Zubního lékařství </vt:lpstr>
      <vt:lpstr>Klinika zubního lékařství LFUP a FNOL                                = KZL</vt:lpstr>
      <vt:lpstr>        !!!  PRVNÍ ROČNÍK = ŽÁDNÉ VÝJIMKY !!!</vt:lpstr>
      <vt:lpstr>      Univerzitní stránky upol.cz </vt:lpstr>
      <vt:lpstr>Prezentace aplikace PowerPoint</vt:lpstr>
      <vt:lpstr>               FB – ZUBNÍ LÉKAŘSTVÍ OLOMOUC                                      soukromá skupina</vt:lpstr>
      <vt:lpstr>Vyhledávání v Portálu UP</vt:lpstr>
      <vt:lpstr>  Lékařská fakulta Univerzity Palackého                          </vt:lpstr>
      <vt:lpstr>Klinika zubního lékařství LFUP a FNOL                                = KZL</vt:lpstr>
      <vt:lpstr>Prezentace aplikace PowerPoint</vt:lpstr>
      <vt:lpstr>Prezentace aplikace PowerPoint</vt:lpstr>
      <vt:lpstr>Je to náročná cesta… ale stojí to zato!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Malinska Zdenka</dc:creator>
  <cp:lastModifiedBy>Capkova Katerina</cp:lastModifiedBy>
  <cp:revision>74</cp:revision>
  <dcterms:created xsi:type="dcterms:W3CDTF">2023-11-21T14:03:27Z</dcterms:created>
  <dcterms:modified xsi:type="dcterms:W3CDTF">2024-09-13T12:01:44Z</dcterms:modified>
</cp:coreProperties>
</file>